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notesMasterIdLst>
    <p:notesMasterId r:id="rId24"/>
  </p:notesMasterIdLst>
  <p:sldIdLst>
    <p:sldId id="257" r:id="rId6"/>
    <p:sldId id="278" r:id="rId7"/>
    <p:sldId id="259" r:id="rId8"/>
    <p:sldId id="260" r:id="rId9"/>
    <p:sldId id="258" r:id="rId10"/>
    <p:sldId id="277" r:id="rId11"/>
    <p:sldId id="262" r:id="rId12"/>
    <p:sldId id="279" r:id="rId13"/>
    <p:sldId id="281" r:id="rId14"/>
    <p:sldId id="292" r:id="rId15"/>
    <p:sldId id="293" r:id="rId16"/>
    <p:sldId id="294" r:id="rId17"/>
    <p:sldId id="295" r:id="rId18"/>
    <p:sldId id="296" r:id="rId19"/>
    <p:sldId id="297" r:id="rId20"/>
    <p:sldId id="298" r:id="rId21"/>
    <p:sldId id="275" r:id="rId22"/>
    <p:sldId id="288" r:id="rId23"/>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3C482E-C0ED-02D3-F664-AB3BAC2CF685}" name="Lise Van Herck" initials="LH" userId="S::s0225373@ad.ua.ac.be::ce31dc27-e538-49e4-a2fe-fc9b8afd16f3" providerId="AD"/>
  <p188:author id="{4A82205B-8132-BF06-4739-E7D60C79A137}" name="Jelke Conard" initials="JC" userId="S::s0207514@ad.ua.ac.be::5e982ce5-2d74-4f53-948f-59e5bf46fcf3" providerId="AD"/>
  <p188:author id="{E027317A-FA37-BEA8-A803-100EBBB8B253}" name="Hadewij De Ketelaere" initials="HK" userId="S::s0220493@ad.ua.ac.be::e37c1516-806c-4608-83c5-43c5c1de8aeb" providerId="AD"/>
  <p188:author id="{1CEE7094-BCAC-09C6-B124-F6CDFAAC0B5C}" name="Greet Van Everbroeck" initials="GE" userId="S::s0216502@ad.ua.ac.be::1dbafba3-4fd8-4c82-bd48-2bbc50a48c12" providerId="AD"/>
  <p188:author id="{14E0A8D0-350F-E6DD-DF2C-F28298095466}" name="Ilse Paulissen" initials="IP" userId="S::s0216161@ad.ua.ac.be::772428af-ded4-4e92-a0a3-ff959d0f12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EA9A"/>
    <a:srgbClr val="DEF6A8"/>
    <a:srgbClr val="F4EF84"/>
    <a:srgbClr val="FF4081"/>
    <a:srgbClr val="1B7B58"/>
    <a:srgbClr val="F1EFE7"/>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63" autoAdjust="0"/>
  </p:normalViewPr>
  <p:slideViewPr>
    <p:cSldViewPr snapToGrid="0">
      <p:cViewPr varScale="1">
        <p:scale>
          <a:sx n="87" d="100"/>
          <a:sy n="87" d="100"/>
        </p:scale>
        <p:origin x="14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dewij De Ketelaere" userId="S::s0220493@ad.ua.ac.be::e37c1516-806c-4608-83c5-43c5c1de8aeb" providerId="AD" clId="Web-{35A68D4D-AB13-CAA7-DE28-B45AF71D5801}"/>
    <pc:docChg chg="mod">
      <pc:chgData name="Hadewij De Ketelaere" userId="S::s0220493@ad.ua.ac.be::e37c1516-806c-4608-83c5-43c5c1de8aeb" providerId="AD" clId="Web-{35A68D4D-AB13-CAA7-DE28-B45AF71D5801}" dt="2024-05-03T05:07:10.639" v="2"/>
      <pc:docMkLst>
        <pc:docMk/>
      </pc:docMkLst>
      <pc:sldChg chg="modCm">
        <pc:chgData name="Hadewij De Ketelaere" userId="S::s0220493@ad.ua.ac.be::e37c1516-806c-4608-83c5-43c5c1de8aeb" providerId="AD" clId="Web-{35A68D4D-AB13-CAA7-DE28-B45AF71D5801}" dt="2024-05-03T05:07:10.639" v="2"/>
        <pc:sldMkLst>
          <pc:docMk/>
          <pc:sldMk cId="2094458754" sldId="275"/>
        </pc:sldMkLst>
      </pc:sldChg>
      <pc:sldChg chg="modCm">
        <pc:chgData name="Hadewij De Ketelaere" userId="S::s0220493@ad.ua.ac.be::e37c1516-806c-4608-83c5-43c5c1de8aeb" providerId="AD" clId="Web-{35A68D4D-AB13-CAA7-DE28-B45AF71D5801}" dt="2024-05-03T05:05:42.854" v="1"/>
        <pc:sldMkLst>
          <pc:docMk/>
          <pc:sldMk cId="177140996" sldId="281"/>
        </pc:sldMkLst>
      </pc:sldChg>
    </pc:docChg>
  </pc:docChgLst>
  <pc:docChgLst>
    <pc:chgData name="Jelke Conard" userId="S::s0207514@ad.ua.ac.be::5e982ce5-2d74-4f53-948f-59e5bf46fcf3" providerId="AD" clId="Web-{C1F8DA34-D278-3C3D-40F1-D6E157538D27}"/>
    <pc:docChg chg="">
      <pc:chgData name="Jelke Conard" userId="S::s0207514@ad.ua.ac.be::5e982ce5-2d74-4f53-948f-59e5bf46fcf3" providerId="AD" clId="Web-{C1F8DA34-D278-3C3D-40F1-D6E157538D27}" dt="2024-05-06T07:37:39.876" v="0"/>
      <pc:docMkLst>
        <pc:docMk/>
      </pc:docMkLst>
      <pc:sldChg chg="modCm">
        <pc:chgData name="Jelke Conard" userId="S::s0207514@ad.ua.ac.be::5e982ce5-2d74-4f53-948f-59e5bf46fcf3" providerId="AD" clId="Web-{C1F8DA34-D278-3C3D-40F1-D6E157538D27}" dt="2024-05-06T07:37:39.876" v="0"/>
        <pc:sldMkLst>
          <pc:docMk/>
          <pc:sldMk cId="177140996" sldId="281"/>
        </pc:sldMkLst>
      </pc:sldChg>
    </pc:docChg>
  </pc:docChgLst>
  <pc:docChgLst>
    <pc:chgData name="Greet Van Everbroeck" userId="S::s0216502@ad.ua.ac.be::1dbafba3-4fd8-4c82-bd48-2bbc50a48c12" providerId="AD" clId="Web-{FB96C11C-B758-453D-9384-ABAA819BA691}"/>
    <pc:docChg chg="addSld">
      <pc:chgData name="Greet Van Everbroeck" userId="S::s0216502@ad.ua.ac.be::1dbafba3-4fd8-4c82-bd48-2bbc50a48c12" providerId="AD" clId="Web-{FB96C11C-B758-453D-9384-ABAA819BA691}" dt="2024-04-27T11:00:26.236" v="6"/>
      <pc:docMkLst>
        <pc:docMk/>
      </pc:docMkLst>
      <pc:sldChg chg="add">
        <pc:chgData name="Greet Van Everbroeck" userId="S::s0216502@ad.ua.ac.be::1dbafba3-4fd8-4c82-bd48-2bbc50a48c12" providerId="AD" clId="Web-{FB96C11C-B758-453D-9384-ABAA819BA691}" dt="2024-04-27T11:00:26.158" v="2"/>
        <pc:sldMkLst>
          <pc:docMk/>
          <pc:sldMk cId="1397940828" sldId="261"/>
        </pc:sldMkLst>
      </pc:sldChg>
      <pc:sldChg chg="add">
        <pc:chgData name="Greet Van Everbroeck" userId="S::s0216502@ad.ua.ac.be::1dbafba3-4fd8-4c82-bd48-2bbc50a48c12" providerId="AD" clId="Web-{FB96C11C-B758-453D-9384-ABAA819BA691}" dt="2024-04-27T11:00:26.205" v="5"/>
        <pc:sldMkLst>
          <pc:docMk/>
          <pc:sldMk cId="963868956" sldId="264"/>
        </pc:sldMkLst>
      </pc:sldChg>
      <pc:sldChg chg="add">
        <pc:chgData name="Greet Van Everbroeck" userId="S::s0216502@ad.ua.ac.be::1dbafba3-4fd8-4c82-bd48-2bbc50a48c12" providerId="AD" clId="Web-{FB96C11C-B758-453D-9384-ABAA819BA691}" dt="2024-04-27T11:00:26.174" v="3"/>
        <pc:sldMkLst>
          <pc:docMk/>
          <pc:sldMk cId="464507335" sldId="266"/>
        </pc:sldMkLst>
      </pc:sldChg>
      <pc:sldChg chg="add">
        <pc:chgData name="Greet Van Everbroeck" userId="S::s0216502@ad.ua.ac.be::1dbafba3-4fd8-4c82-bd48-2bbc50a48c12" providerId="AD" clId="Web-{FB96C11C-B758-453D-9384-ABAA819BA691}" dt="2024-04-27T11:00:26.236" v="6"/>
        <pc:sldMkLst>
          <pc:docMk/>
          <pc:sldMk cId="3544968614" sldId="269"/>
        </pc:sldMkLst>
      </pc:sldChg>
      <pc:sldChg chg="add">
        <pc:chgData name="Greet Van Everbroeck" userId="S::s0216502@ad.ua.ac.be::1dbafba3-4fd8-4c82-bd48-2bbc50a48c12" providerId="AD" clId="Web-{FB96C11C-B758-453D-9384-ABAA819BA691}" dt="2024-04-27T11:00:26.111" v="0"/>
        <pc:sldMkLst>
          <pc:docMk/>
          <pc:sldMk cId="4226750570" sldId="289"/>
        </pc:sldMkLst>
      </pc:sldChg>
      <pc:sldChg chg="add">
        <pc:chgData name="Greet Van Everbroeck" userId="S::s0216502@ad.ua.ac.be::1dbafba3-4fd8-4c82-bd48-2bbc50a48c12" providerId="AD" clId="Web-{FB96C11C-B758-453D-9384-ABAA819BA691}" dt="2024-04-27T11:00:26.143" v="1"/>
        <pc:sldMkLst>
          <pc:docMk/>
          <pc:sldMk cId="473004358" sldId="290"/>
        </pc:sldMkLst>
      </pc:sldChg>
      <pc:sldChg chg="add">
        <pc:chgData name="Greet Van Everbroeck" userId="S::s0216502@ad.ua.ac.be::1dbafba3-4fd8-4c82-bd48-2bbc50a48c12" providerId="AD" clId="Web-{FB96C11C-B758-453D-9384-ABAA819BA691}" dt="2024-04-27T11:00:26.189" v="4"/>
        <pc:sldMkLst>
          <pc:docMk/>
          <pc:sldMk cId="3637806228" sldId="291"/>
        </pc:sldMkLst>
      </pc:sldChg>
    </pc:docChg>
  </pc:docChgLst>
  <pc:docChgLst>
    <pc:chgData name="Greet Van Everbroeck" userId="S::s0216502@ad.ua.ac.be::1dbafba3-4fd8-4c82-bd48-2bbc50a48c12" providerId="AD" clId="Web-{9F897960-A275-4CE8-9F08-80A31ECEEDE4}"/>
    <pc:docChg chg="addSld delSld modSld">
      <pc:chgData name="Greet Van Everbroeck" userId="S::s0216502@ad.ua.ac.be::1dbafba3-4fd8-4c82-bd48-2bbc50a48c12" providerId="AD" clId="Web-{9F897960-A275-4CE8-9F08-80A31ECEEDE4}" dt="2024-04-27T11:53:53.113" v="1052" actId="20577"/>
      <pc:docMkLst>
        <pc:docMk/>
      </pc:docMkLst>
      <pc:sldChg chg="modSp">
        <pc:chgData name="Greet Van Everbroeck" userId="S::s0216502@ad.ua.ac.be::1dbafba3-4fd8-4c82-bd48-2bbc50a48c12" providerId="AD" clId="Web-{9F897960-A275-4CE8-9F08-80A31ECEEDE4}" dt="2024-04-27T11:08:50.225" v="22" actId="1076"/>
        <pc:sldMkLst>
          <pc:docMk/>
          <pc:sldMk cId="675829999" sldId="258"/>
        </pc:sldMkLst>
        <pc:picChg chg="mod">
          <ac:chgData name="Greet Van Everbroeck" userId="S::s0216502@ad.ua.ac.be::1dbafba3-4fd8-4c82-bd48-2bbc50a48c12" providerId="AD" clId="Web-{9F897960-A275-4CE8-9F08-80A31ECEEDE4}" dt="2024-04-27T11:08:50.225" v="22" actId="1076"/>
          <ac:picMkLst>
            <pc:docMk/>
            <pc:sldMk cId="675829999" sldId="258"/>
            <ac:picMk id="35" creationId="{A7875585-DB89-C961-5B39-FE7D9F1874EF}"/>
          </ac:picMkLst>
        </pc:picChg>
      </pc:sldChg>
      <pc:sldChg chg="modSp">
        <pc:chgData name="Greet Van Everbroeck" userId="S::s0216502@ad.ua.ac.be::1dbafba3-4fd8-4c82-bd48-2bbc50a48c12" providerId="AD" clId="Web-{9F897960-A275-4CE8-9F08-80A31ECEEDE4}" dt="2024-04-27T11:08:09.645" v="20" actId="20577"/>
        <pc:sldMkLst>
          <pc:docMk/>
          <pc:sldMk cId="3676164353" sldId="259"/>
        </pc:sldMkLst>
        <pc:spChg chg="mod">
          <ac:chgData name="Greet Van Everbroeck" userId="S::s0216502@ad.ua.ac.be::1dbafba3-4fd8-4c82-bd48-2bbc50a48c12" providerId="AD" clId="Web-{9F897960-A275-4CE8-9F08-80A31ECEEDE4}" dt="2024-04-27T11:08:09.645" v="20" actId="20577"/>
          <ac:spMkLst>
            <pc:docMk/>
            <pc:sldMk cId="3676164353" sldId="259"/>
            <ac:spMk id="9" creationId="{B3B0B4D7-18A9-59B6-0DC6-941C7C43C9A3}"/>
          </ac:spMkLst>
        </pc:spChg>
      </pc:sldChg>
      <pc:sldChg chg="delSp">
        <pc:chgData name="Greet Van Everbroeck" userId="S::s0216502@ad.ua.ac.be::1dbafba3-4fd8-4c82-bd48-2bbc50a48c12" providerId="AD" clId="Web-{9F897960-A275-4CE8-9F08-80A31ECEEDE4}" dt="2024-04-27T11:51:30.921" v="875"/>
        <pc:sldMkLst>
          <pc:docMk/>
          <pc:sldMk cId="3670665098" sldId="260"/>
        </pc:sldMkLst>
        <pc:picChg chg="del">
          <ac:chgData name="Greet Van Everbroeck" userId="S::s0216502@ad.ua.ac.be::1dbafba3-4fd8-4c82-bd48-2bbc50a48c12" providerId="AD" clId="Web-{9F897960-A275-4CE8-9F08-80A31ECEEDE4}" dt="2024-04-27T11:51:30.921" v="875"/>
          <ac:picMkLst>
            <pc:docMk/>
            <pc:sldMk cId="3670665098" sldId="260"/>
            <ac:picMk id="21" creationId="{CC4D9715-1C53-0F0F-9C2D-9CB74405D8CE}"/>
          </ac:picMkLst>
        </pc:picChg>
      </pc:sldChg>
      <pc:sldChg chg="addSp modSp">
        <pc:chgData name="Greet Van Everbroeck" userId="S::s0216502@ad.ua.ac.be::1dbafba3-4fd8-4c82-bd48-2bbc50a48c12" providerId="AD" clId="Web-{9F897960-A275-4CE8-9F08-80A31ECEEDE4}" dt="2024-04-27T11:43:57.452" v="596" actId="1076"/>
        <pc:sldMkLst>
          <pc:docMk/>
          <pc:sldMk cId="1397940828" sldId="261"/>
        </pc:sldMkLst>
        <pc:spChg chg="mod">
          <ac:chgData name="Greet Van Everbroeck" userId="S::s0216502@ad.ua.ac.be::1dbafba3-4fd8-4c82-bd48-2bbc50a48c12" providerId="AD" clId="Web-{9F897960-A275-4CE8-9F08-80A31ECEEDE4}" dt="2024-04-27T11:43:39.670" v="593" actId="1076"/>
          <ac:spMkLst>
            <pc:docMk/>
            <pc:sldMk cId="1397940828" sldId="261"/>
            <ac:spMk id="3" creationId="{273E543D-6E13-BF6B-FB81-8D1669441681}"/>
          </ac:spMkLst>
        </pc:spChg>
        <pc:spChg chg="add mod">
          <ac:chgData name="Greet Van Everbroeck" userId="S::s0216502@ad.ua.ac.be::1dbafba3-4fd8-4c82-bd48-2bbc50a48c12" providerId="AD" clId="Web-{9F897960-A275-4CE8-9F08-80A31ECEEDE4}" dt="2024-04-27T11:43:33.107" v="592" actId="1076"/>
          <ac:spMkLst>
            <pc:docMk/>
            <pc:sldMk cId="1397940828" sldId="261"/>
            <ac:spMk id="12" creationId="{A8812EF3-BE84-15D0-5BD6-F07B077EBB0C}"/>
          </ac:spMkLst>
        </pc:spChg>
        <pc:picChg chg="mod">
          <ac:chgData name="Greet Van Everbroeck" userId="S::s0216502@ad.ua.ac.be::1dbafba3-4fd8-4c82-bd48-2bbc50a48c12" providerId="AD" clId="Web-{9F897960-A275-4CE8-9F08-80A31ECEEDE4}" dt="2024-04-27T11:43:57.452" v="596" actId="1076"/>
          <ac:picMkLst>
            <pc:docMk/>
            <pc:sldMk cId="1397940828" sldId="261"/>
            <ac:picMk id="4" creationId="{B1367FA9-8C6A-B37E-121E-9707097198BA}"/>
          </ac:picMkLst>
        </pc:picChg>
      </pc:sldChg>
      <pc:sldChg chg="addSp delSp modSp add del mod modShow">
        <pc:chgData name="Greet Van Everbroeck" userId="S::s0216502@ad.ua.ac.be::1dbafba3-4fd8-4c82-bd48-2bbc50a48c12" providerId="AD" clId="Web-{9F897960-A275-4CE8-9F08-80A31ECEEDE4}" dt="2024-04-27T11:38:07.189" v="540" actId="20577"/>
        <pc:sldMkLst>
          <pc:docMk/>
          <pc:sldMk cId="1975267148" sldId="262"/>
        </pc:sldMkLst>
        <pc:spChg chg="mod">
          <ac:chgData name="Greet Van Everbroeck" userId="S::s0216502@ad.ua.ac.be::1dbafba3-4fd8-4c82-bd48-2bbc50a48c12" providerId="AD" clId="Web-{9F897960-A275-4CE8-9F08-80A31ECEEDE4}" dt="2024-04-27T11:15:39.214" v="50" actId="20577"/>
          <ac:spMkLst>
            <pc:docMk/>
            <pc:sldMk cId="1975267148" sldId="262"/>
            <ac:spMk id="9" creationId="{337870A0-BE9D-D08B-C9CA-E19261C9F8CF}"/>
          </ac:spMkLst>
        </pc:spChg>
        <pc:spChg chg="del">
          <ac:chgData name="Greet Van Everbroeck" userId="S::s0216502@ad.ua.ac.be::1dbafba3-4fd8-4c82-bd48-2bbc50a48c12" providerId="AD" clId="Web-{9F897960-A275-4CE8-9F08-80A31ECEEDE4}" dt="2024-04-27T11:20:09.214" v="145"/>
          <ac:spMkLst>
            <pc:docMk/>
            <pc:sldMk cId="1975267148" sldId="262"/>
            <ac:spMk id="10" creationId="{19779F0E-C0B9-6718-23B5-2A56576FB6F4}"/>
          </ac:spMkLst>
        </pc:spChg>
        <pc:spChg chg="mod">
          <ac:chgData name="Greet Van Everbroeck" userId="S::s0216502@ad.ua.ac.be::1dbafba3-4fd8-4c82-bd48-2bbc50a48c12" providerId="AD" clId="Web-{9F897960-A275-4CE8-9F08-80A31ECEEDE4}" dt="2024-04-27T11:38:07.189" v="540" actId="20577"/>
          <ac:spMkLst>
            <pc:docMk/>
            <pc:sldMk cId="1975267148" sldId="262"/>
            <ac:spMk id="11" creationId="{C7B91D75-FD24-030A-95A7-F14D73A5E1DA}"/>
          </ac:spMkLst>
        </pc:spChg>
        <pc:picChg chg="add del mod">
          <ac:chgData name="Greet Van Everbroeck" userId="S::s0216502@ad.ua.ac.be::1dbafba3-4fd8-4c82-bd48-2bbc50a48c12" providerId="AD" clId="Web-{9F897960-A275-4CE8-9F08-80A31ECEEDE4}" dt="2024-04-27T11:34:04.978" v="527"/>
          <ac:picMkLst>
            <pc:docMk/>
            <pc:sldMk cId="1975267148" sldId="262"/>
            <ac:picMk id="3" creationId="{F63161F5-C582-7BA2-02F8-1249D5D44665}"/>
          </ac:picMkLst>
        </pc:picChg>
        <pc:picChg chg="add del mod">
          <ac:chgData name="Greet Van Everbroeck" userId="S::s0216502@ad.ua.ac.be::1dbafba3-4fd8-4c82-bd48-2bbc50a48c12" providerId="AD" clId="Web-{9F897960-A275-4CE8-9F08-80A31ECEEDE4}" dt="2024-04-27T11:37:11.844" v="532"/>
          <ac:picMkLst>
            <pc:docMk/>
            <pc:sldMk cId="1975267148" sldId="262"/>
            <ac:picMk id="4" creationId="{D3B9901F-A66F-7105-77D4-BD432D8F0F1E}"/>
          </ac:picMkLst>
        </pc:picChg>
        <pc:picChg chg="add mod">
          <ac:chgData name="Greet Van Everbroeck" userId="S::s0216502@ad.ua.ac.be::1dbafba3-4fd8-4c82-bd48-2bbc50a48c12" providerId="AD" clId="Web-{9F897960-A275-4CE8-9F08-80A31ECEEDE4}" dt="2024-04-27T11:37:21.735" v="535" actId="1076"/>
          <ac:picMkLst>
            <pc:docMk/>
            <pc:sldMk cId="1975267148" sldId="262"/>
            <ac:picMk id="5" creationId="{52865E9D-5594-0026-7540-2CF70EBAFF19}"/>
          </ac:picMkLst>
        </pc:picChg>
        <pc:picChg chg="del">
          <ac:chgData name="Greet Van Everbroeck" userId="S::s0216502@ad.ua.ac.be::1dbafba3-4fd8-4c82-bd48-2bbc50a48c12" providerId="AD" clId="Web-{9F897960-A275-4CE8-9F08-80A31ECEEDE4}" dt="2024-04-27T11:08:57.897" v="23"/>
          <ac:picMkLst>
            <pc:docMk/>
            <pc:sldMk cId="1975267148" sldId="262"/>
            <ac:picMk id="6" creationId="{D7030327-81B5-10F7-B55F-DD2FA6BDC381}"/>
          </ac:picMkLst>
        </pc:picChg>
      </pc:sldChg>
      <pc:sldChg chg="addSp modSp">
        <pc:chgData name="Greet Van Everbroeck" userId="S::s0216502@ad.ua.ac.be::1dbafba3-4fd8-4c82-bd48-2bbc50a48c12" providerId="AD" clId="Web-{9F897960-A275-4CE8-9F08-80A31ECEEDE4}" dt="2024-04-27T11:45:17.064" v="612"/>
        <pc:sldMkLst>
          <pc:docMk/>
          <pc:sldMk cId="963868956" sldId="264"/>
        </pc:sldMkLst>
        <pc:spChg chg="add">
          <ac:chgData name="Greet Van Everbroeck" userId="S::s0216502@ad.ua.ac.be::1dbafba3-4fd8-4c82-bd48-2bbc50a48c12" providerId="AD" clId="Web-{9F897960-A275-4CE8-9F08-80A31ECEEDE4}" dt="2024-04-27T11:45:17.064" v="612"/>
          <ac:spMkLst>
            <pc:docMk/>
            <pc:sldMk cId="963868956" sldId="264"/>
            <ac:spMk id="8" creationId="{01A372C6-81E8-21F8-88FF-F4DF314B5CAB}"/>
          </ac:spMkLst>
        </pc:spChg>
        <pc:spChg chg="mod">
          <ac:chgData name="Greet Van Everbroeck" userId="S::s0216502@ad.ua.ac.be::1dbafba3-4fd8-4c82-bd48-2bbc50a48c12" providerId="AD" clId="Web-{9F897960-A275-4CE8-9F08-80A31ECEEDE4}" dt="2024-04-27T11:44:51.328" v="608" actId="1076"/>
          <ac:spMkLst>
            <pc:docMk/>
            <pc:sldMk cId="963868956" sldId="264"/>
            <ac:spMk id="10" creationId="{ACF13347-16AF-885F-15E7-5D879322521A}"/>
          </ac:spMkLst>
        </pc:spChg>
        <pc:spChg chg="mod">
          <ac:chgData name="Greet Van Everbroeck" userId="S::s0216502@ad.ua.ac.be::1dbafba3-4fd8-4c82-bd48-2bbc50a48c12" providerId="AD" clId="Web-{9F897960-A275-4CE8-9F08-80A31ECEEDE4}" dt="2024-04-27T11:45:01.985" v="610" actId="1076"/>
          <ac:spMkLst>
            <pc:docMk/>
            <pc:sldMk cId="963868956" sldId="264"/>
            <ac:spMk id="11" creationId="{04710F45-A4ED-7639-3700-93AAB2A877CD}"/>
          </ac:spMkLst>
        </pc:spChg>
        <pc:picChg chg="mod">
          <ac:chgData name="Greet Van Everbroeck" userId="S::s0216502@ad.ua.ac.be::1dbafba3-4fd8-4c82-bd48-2bbc50a48c12" providerId="AD" clId="Web-{9F897960-A275-4CE8-9F08-80A31ECEEDE4}" dt="2024-04-27T11:45:05.126" v="611" actId="1076"/>
          <ac:picMkLst>
            <pc:docMk/>
            <pc:sldMk cId="963868956" sldId="264"/>
            <ac:picMk id="12" creationId="{E875D6DD-02A3-C971-E925-8712006B644B}"/>
          </ac:picMkLst>
        </pc:picChg>
      </pc:sldChg>
      <pc:sldChg chg="addSp">
        <pc:chgData name="Greet Van Everbroeck" userId="S::s0216502@ad.ua.ac.be::1dbafba3-4fd8-4c82-bd48-2bbc50a48c12" providerId="AD" clId="Web-{9F897960-A275-4CE8-9F08-80A31ECEEDE4}" dt="2024-04-27T11:44:02.795" v="597"/>
        <pc:sldMkLst>
          <pc:docMk/>
          <pc:sldMk cId="464507335" sldId="266"/>
        </pc:sldMkLst>
        <pc:spChg chg="add">
          <ac:chgData name="Greet Van Everbroeck" userId="S::s0216502@ad.ua.ac.be::1dbafba3-4fd8-4c82-bd48-2bbc50a48c12" providerId="AD" clId="Web-{9F897960-A275-4CE8-9F08-80A31ECEEDE4}" dt="2024-04-27T11:44:02.795" v="597"/>
          <ac:spMkLst>
            <pc:docMk/>
            <pc:sldMk cId="464507335" sldId="266"/>
            <ac:spMk id="12" creationId="{772BAC36-A48B-D8B8-BC88-94A85C0079F6}"/>
          </ac:spMkLst>
        </pc:spChg>
      </pc:sldChg>
      <pc:sldChg chg="addSp modSp">
        <pc:chgData name="Greet Van Everbroeck" userId="S::s0216502@ad.ua.ac.be::1dbafba3-4fd8-4c82-bd48-2bbc50a48c12" providerId="AD" clId="Web-{9F897960-A275-4CE8-9F08-80A31ECEEDE4}" dt="2024-04-27T11:45:35.924" v="615" actId="1076"/>
        <pc:sldMkLst>
          <pc:docMk/>
          <pc:sldMk cId="3544968614" sldId="269"/>
        </pc:sldMkLst>
        <pc:spChg chg="mod">
          <ac:chgData name="Greet Van Everbroeck" userId="S::s0216502@ad.ua.ac.be::1dbafba3-4fd8-4c82-bd48-2bbc50a48c12" providerId="AD" clId="Web-{9F897960-A275-4CE8-9F08-80A31ECEEDE4}" dt="2024-04-27T11:45:35.924" v="615" actId="1076"/>
          <ac:spMkLst>
            <pc:docMk/>
            <pc:sldMk cId="3544968614" sldId="269"/>
            <ac:spMk id="3" creationId="{BD368607-BCE9-E02D-2482-748A27C82E1F}"/>
          </ac:spMkLst>
        </pc:spChg>
        <pc:spChg chg="add">
          <ac:chgData name="Greet Van Everbroeck" userId="S::s0216502@ad.ua.ac.be::1dbafba3-4fd8-4c82-bd48-2bbc50a48c12" providerId="AD" clId="Web-{9F897960-A275-4CE8-9F08-80A31ECEEDE4}" dt="2024-04-27T11:45:23.314" v="613"/>
          <ac:spMkLst>
            <pc:docMk/>
            <pc:sldMk cId="3544968614" sldId="269"/>
            <ac:spMk id="12" creationId="{455D0723-2B44-792B-7137-4E89AA6CC508}"/>
          </ac:spMkLst>
        </pc:spChg>
        <pc:picChg chg="mod">
          <ac:chgData name="Greet Van Everbroeck" userId="S::s0216502@ad.ua.ac.be::1dbafba3-4fd8-4c82-bd48-2bbc50a48c12" providerId="AD" clId="Web-{9F897960-A275-4CE8-9F08-80A31ECEEDE4}" dt="2024-04-27T11:45:26.705" v="614" actId="1076"/>
          <ac:picMkLst>
            <pc:docMk/>
            <pc:sldMk cId="3544968614" sldId="269"/>
            <ac:picMk id="5" creationId="{5BFD5E63-9E2C-CAC4-CEF0-5CC1E0AF0907}"/>
          </ac:picMkLst>
        </pc:picChg>
      </pc:sldChg>
      <pc:sldChg chg="addSp delSp modSp">
        <pc:chgData name="Greet Van Everbroeck" userId="S::s0216502@ad.ua.ac.be::1dbafba3-4fd8-4c82-bd48-2bbc50a48c12" providerId="AD" clId="Web-{9F897960-A275-4CE8-9F08-80A31ECEEDE4}" dt="2024-04-27T11:53:53.113" v="1052" actId="20577"/>
        <pc:sldMkLst>
          <pc:docMk/>
          <pc:sldMk cId="2094458754" sldId="275"/>
        </pc:sldMkLst>
        <pc:spChg chg="del">
          <ac:chgData name="Greet Van Everbroeck" userId="S::s0216502@ad.ua.ac.be::1dbafba3-4fd8-4c82-bd48-2bbc50a48c12" providerId="AD" clId="Web-{9F897960-A275-4CE8-9F08-80A31ECEEDE4}" dt="2024-04-27T11:49:38.089" v="827"/>
          <ac:spMkLst>
            <pc:docMk/>
            <pc:sldMk cId="2094458754" sldId="275"/>
            <ac:spMk id="3" creationId="{0553DC1C-27E7-FD5E-D946-B9FBE13E0511}"/>
          </ac:spMkLst>
        </pc:spChg>
        <pc:spChg chg="add mod">
          <ac:chgData name="Greet Van Everbroeck" userId="S::s0216502@ad.ua.ac.be::1dbafba3-4fd8-4c82-bd48-2bbc50a48c12" providerId="AD" clId="Web-{9F897960-A275-4CE8-9F08-80A31ECEEDE4}" dt="2024-04-27T11:53:53.113" v="1052" actId="20577"/>
          <ac:spMkLst>
            <pc:docMk/>
            <pc:sldMk cId="2094458754" sldId="275"/>
            <ac:spMk id="5" creationId="{77FF597C-99A4-BA25-C4ED-AE58CCD56189}"/>
          </ac:spMkLst>
        </pc:spChg>
        <pc:spChg chg="mod">
          <ac:chgData name="Greet Van Everbroeck" userId="S::s0216502@ad.ua.ac.be::1dbafba3-4fd8-4c82-bd48-2bbc50a48c12" providerId="AD" clId="Web-{9F897960-A275-4CE8-9F08-80A31ECEEDE4}" dt="2024-04-27T11:17:30.474" v="73" actId="20577"/>
          <ac:spMkLst>
            <pc:docMk/>
            <pc:sldMk cId="2094458754" sldId="275"/>
            <ac:spMk id="9" creationId="{47675291-234E-832B-813F-F0B14E413176}"/>
          </ac:spMkLst>
        </pc:spChg>
        <pc:spChg chg="del">
          <ac:chgData name="Greet Van Everbroeck" userId="S::s0216502@ad.ua.ac.be::1dbafba3-4fd8-4c82-bd48-2bbc50a48c12" providerId="AD" clId="Web-{9F897960-A275-4CE8-9F08-80A31ECEEDE4}" dt="2024-04-27T11:49:36.135" v="826"/>
          <ac:spMkLst>
            <pc:docMk/>
            <pc:sldMk cId="2094458754" sldId="275"/>
            <ac:spMk id="12" creationId="{E88FDBD3-9FA5-2C9A-62C6-2901C66DD2F1}"/>
          </ac:spMkLst>
        </pc:spChg>
        <pc:spChg chg="del">
          <ac:chgData name="Greet Van Everbroeck" userId="S::s0216502@ad.ua.ac.be::1dbafba3-4fd8-4c82-bd48-2bbc50a48c12" providerId="AD" clId="Web-{9F897960-A275-4CE8-9F08-80A31ECEEDE4}" dt="2024-04-27T11:49:51.292" v="831"/>
          <ac:spMkLst>
            <pc:docMk/>
            <pc:sldMk cId="2094458754" sldId="275"/>
            <ac:spMk id="13" creationId="{D01A4013-4393-2D7A-2A5E-59B7E441C41D}"/>
          </ac:spMkLst>
        </pc:spChg>
        <pc:picChg chg="del">
          <ac:chgData name="Greet Van Everbroeck" userId="S::s0216502@ad.ua.ac.be::1dbafba3-4fd8-4c82-bd48-2bbc50a48c12" providerId="AD" clId="Web-{9F897960-A275-4CE8-9F08-80A31ECEEDE4}" dt="2024-04-27T11:49:53.089" v="832"/>
          <ac:picMkLst>
            <pc:docMk/>
            <pc:sldMk cId="2094458754" sldId="275"/>
            <ac:picMk id="14" creationId="{E142C534-D521-4D51-D932-DFD69D27B224}"/>
          </ac:picMkLst>
        </pc:picChg>
        <pc:picChg chg="del">
          <ac:chgData name="Greet Van Everbroeck" userId="S::s0216502@ad.ua.ac.be::1dbafba3-4fd8-4c82-bd48-2bbc50a48c12" providerId="AD" clId="Web-{9F897960-A275-4CE8-9F08-80A31ECEEDE4}" dt="2024-04-27T11:09:17.304" v="27"/>
          <ac:picMkLst>
            <pc:docMk/>
            <pc:sldMk cId="2094458754" sldId="275"/>
            <ac:picMk id="15" creationId="{E8DAA942-91D4-7592-E795-50290750E71C}"/>
          </ac:picMkLst>
        </pc:picChg>
        <pc:picChg chg="mod">
          <ac:chgData name="Greet Van Everbroeck" userId="S::s0216502@ad.ua.ac.be::1dbafba3-4fd8-4c82-bd48-2bbc50a48c12" providerId="AD" clId="Web-{9F897960-A275-4CE8-9F08-80A31ECEEDE4}" dt="2024-04-27T11:50:41.106" v="872" actId="1076"/>
          <ac:picMkLst>
            <pc:docMk/>
            <pc:sldMk cId="2094458754" sldId="275"/>
            <ac:picMk id="2050" creationId="{15950BC8-7669-8489-DCF4-D6FCE7F2EC7A}"/>
          </ac:picMkLst>
        </pc:picChg>
      </pc:sldChg>
      <pc:sldChg chg="del">
        <pc:chgData name="Greet Van Everbroeck" userId="S::s0216502@ad.ua.ac.be::1dbafba3-4fd8-4c82-bd48-2bbc50a48c12" providerId="AD" clId="Web-{9F897960-A275-4CE8-9F08-80A31ECEEDE4}" dt="2024-04-27T11:18:10.147" v="88"/>
        <pc:sldMkLst>
          <pc:docMk/>
          <pc:sldMk cId="2659863470" sldId="276"/>
        </pc:sldMkLst>
      </pc:sldChg>
      <pc:sldChg chg="add del">
        <pc:chgData name="Greet Van Everbroeck" userId="S::s0216502@ad.ua.ac.be::1dbafba3-4fd8-4c82-bd48-2bbc50a48c12" providerId="AD" clId="Web-{9F897960-A275-4CE8-9F08-80A31ECEEDE4}" dt="2024-04-27T11:18:36.445" v="91"/>
        <pc:sldMkLst>
          <pc:docMk/>
          <pc:sldMk cId="709162782" sldId="277"/>
        </pc:sldMkLst>
      </pc:sldChg>
      <pc:sldChg chg="addSp modSp">
        <pc:chgData name="Greet Van Everbroeck" userId="S::s0216502@ad.ua.ac.be::1dbafba3-4fd8-4c82-bd48-2bbc50a48c12" providerId="AD" clId="Web-{9F897960-A275-4CE8-9F08-80A31ECEEDE4}" dt="2024-04-27T11:07:47.129" v="18" actId="20577"/>
        <pc:sldMkLst>
          <pc:docMk/>
          <pc:sldMk cId="1096335441" sldId="278"/>
        </pc:sldMkLst>
        <pc:spChg chg="add mod">
          <ac:chgData name="Greet Van Everbroeck" userId="S::s0216502@ad.ua.ac.be::1dbafba3-4fd8-4c82-bd48-2bbc50a48c12" providerId="AD" clId="Web-{9F897960-A275-4CE8-9F08-80A31ECEEDE4}" dt="2024-04-27T11:07:47.129" v="18" actId="20577"/>
          <ac:spMkLst>
            <pc:docMk/>
            <pc:sldMk cId="1096335441" sldId="278"/>
            <ac:spMk id="6" creationId="{48F3E16B-6735-8194-901F-1ABD8C8D0061}"/>
          </ac:spMkLst>
        </pc:spChg>
      </pc:sldChg>
      <pc:sldChg chg="addSp delSp modSp add mod modShow">
        <pc:chgData name="Greet Van Everbroeck" userId="S::s0216502@ad.ua.ac.be::1dbafba3-4fd8-4c82-bd48-2bbc50a48c12" providerId="AD" clId="Web-{9F897960-A275-4CE8-9F08-80A31ECEEDE4}" dt="2024-04-27T11:37:57.361" v="539" actId="20577"/>
        <pc:sldMkLst>
          <pc:docMk/>
          <pc:sldMk cId="1254854919" sldId="279"/>
        </pc:sldMkLst>
        <pc:spChg chg="add del">
          <ac:chgData name="Greet Van Everbroeck" userId="S::s0216502@ad.ua.ac.be::1dbafba3-4fd8-4c82-bd48-2bbc50a48c12" providerId="AD" clId="Web-{9F897960-A275-4CE8-9F08-80A31ECEEDE4}" dt="2024-04-27T11:15:51.714" v="53"/>
          <ac:spMkLst>
            <pc:docMk/>
            <pc:sldMk cId="1254854919" sldId="279"/>
            <ac:spMk id="4" creationId="{CA5E2C88-4B65-79E2-815E-A21F98EB1DD3}"/>
          </ac:spMkLst>
        </pc:spChg>
        <pc:spChg chg="add mod">
          <ac:chgData name="Greet Van Everbroeck" userId="S::s0216502@ad.ua.ac.be::1dbafba3-4fd8-4c82-bd48-2bbc50a48c12" providerId="AD" clId="Web-{9F897960-A275-4CE8-9F08-80A31ECEEDE4}" dt="2024-04-27T11:16:54.566" v="64" actId="1076"/>
          <ac:spMkLst>
            <pc:docMk/>
            <pc:sldMk cId="1254854919" sldId="279"/>
            <ac:spMk id="5" creationId="{1BF7201F-A715-BC0B-35E7-6CA33513225B}"/>
          </ac:spMkLst>
        </pc:spChg>
        <pc:spChg chg="del">
          <ac:chgData name="Greet Van Everbroeck" userId="S::s0216502@ad.ua.ac.be::1dbafba3-4fd8-4c82-bd48-2bbc50a48c12" providerId="AD" clId="Web-{9F897960-A275-4CE8-9F08-80A31ECEEDE4}" dt="2024-04-27T11:15:48.574" v="51"/>
          <ac:spMkLst>
            <pc:docMk/>
            <pc:sldMk cId="1254854919" sldId="279"/>
            <ac:spMk id="9" creationId="{337870A0-BE9D-D08B-C9CA-E19261C9F8CF}"/>
          </ac:spMkLst>
        </pc:spChg>
        <pc:spChg chg="del">
          <ac:chgData name="Greet Van Everbroeck" userId="S::s0216502@ad.ua.ac.be::1dbafba3-4fd8-4c82-bd48-2bbc50a48c12" providerId="AD" clId="Web-{9F897960-A275-4CE8-9F08-80A31ECEEDE4}" dt="2024-04-27T11:20:55.669" v="156"/>
          <ac:spMkLst>
            <pc:docMk/>
            <pc:sldMk cId="1254854919" sldId="279"/>
            <ac:spMk id="10" creationId="{19779F0E-C0B9-6718-23B5-2A56576FB6F4}"/>
          </ac:spMkLst>
        </pc:spChg>
        <pc:spChg chg="del">
          <ac:chgData name="Greet Van Everbroeck" userId="S::s0216502@ad.ua.ac.be::1dbafba3-4fd8-4c82-bd48-2bbc50a48c12" providerId="AD" clId="Web-{9F897960-A275-4CE8-9F08-80A31ECEEDE4}" dt="2024-04-27T11:20:52.325" v="154"/>
          <ac:spMkLst>
            <pc:docMk/>
            <pc:sldMk cId="1254854919" sldId="279"/>
            <ac:spMk id="11" creationId="{C7B91D75-FD24-030A-95A7-F14D73A5E1DA}"/>
          </ac:spMkLst>
        </pc:spChg>
        <pc:spChg chg="del">
          <ac:chgData name="Greet Van Everbroeck" userId="S::s0216502@ad.ua.ac.be::1dbafba3-4fd8-4c82-bd48-2bbc50a48c12" providerId="AD" clId="Web-{9F897960-A275-4CE8-9F08-80A31ECEEDE4}" dt="2024-04-27T11:21:05.028" v="158"/>
          <ac:spMkLst>
            <pc:docMk/>
            <pc:sldMk cId="1254854919" sldId="279"/>
            <ac:spMk id="12" creationId="{2CEC8A88-3F62-93F8-00D0-69AA5131396D}"/>
          </ac:spMkLst>
        </pc:spChg>
        <pc:spChg chg="del mod">
          <ac:chgData name="Greet Van Everbroeck" userId="S::s0216502@ad.ua.ac.be::1dbafba3-4fd8-4c82-bd48-2bbc50a48c12" providerId="AD" clId="Web-{9F897960-A275-4CE8-9F08-80A31ECEEDE4}" dt="2024-04-27T11:22:14.609" v="177"/>
          <ac:spMkLst>
            <pc:docMk/>
            <pc:sldMk cId="1254854919" sldId="279"/>
            <ac:spMk id="13" creationId="{8437A44C-6865-0BB8-52E6-A2712514BDFC}"/>
          </ac:spMkLst>
        </pc:spChg>
        <pc:spChg chg="add mod">
          <ac:chgData name="Greet Van Everbroeck" userId="S::s0216502@ad.ua.ac.be::1dbafba3-4fd8-4c82-bd48-2bbc50a48c12" providerId="AD" clId="Web-{9F897960-A275-4CE8-9F08-80A31ECEEDE4}" dt="2024-04-27T11:37:57.361" v="539" actId="20577"/>
          <ac:spMkLst>
            <pc:docMk/>
            <pc:sldMk cId="1254854919" sldId="279"/>
            <ac:spMk id="14" creationId="{1A2C2A8B-B0A7-65CF-F2A2-05EA12508C39}"/>
          </ac:spMkLst>
        </pc:spChg>
        <pc:picChg chg="del">
          <ac:chgData name="Greet Van Everbroeck" userId="S::s0216502@ad.ua.ac.be::1dbafba3-4fd8-4c82-bd48-2bbc50a48c12" providerId="AD" clId="Web-{9F897960-A275-4CE8-9F08-80A31ECEEDE4}" dt="2024-04-27T11:09:00.116" v="24"/>
          <ac:picMkLst>
            <pc:docMk/>
            <pc:sldMk cId="1254854919" sldId="279"/>
            <ac:picMk id="6" creationId="{D7030327-81B5-10F7-B55F-DD2FA6BDC381}"/>
          </ac:picMkLst>
        </pc:picChg>
      </pc:sldChg>
      <pc:sldChg chg="delSp modSp del">
        <pc:chgData name="Greet Van Everbroeck" userId="S::s0216502@ad.ua.ac.be::1dbafba3-4fd8-4c82-bd48-2bbc50a48c12" providerId="AD" clId="Web-{9F897960-A275-4CE8-9F08-80A31ECEEDE4}" dt="2024-04-27T11:45:57.690" v="617"/>
        <pc:sldMkLst>
          <pc:docMk/>
          <pc:sldMk cId="2693865582" sldId="280"/>
        </pc:sldMkLst>
        <pc:spChg chg="mod">
          <ac:chgData name="Greet Van Everbroeck" userId="S::s0216502@ad.ua.ac.be::1dbafba3-4fd8-4c82-bd48-2bbc50a48c12" providerId="AD" clId="Web-{9F897960-A275-4CE8-9F08-80A31ECEEDE4}" dt="2024-04-27T11:17:23.099" v="70" actId="20577"/>
          <ac:spMkLst>
            <pc:docMk/>
            <pc:sldMk cId="2693865582" sldId="280"/>
            <ac:spMk id="9" creationId="{41CBAD12-0310-294D-E17B-6A4406886B0B}"/>
          </ac:spMkLst>
        </pc:spChg>
        <pc:picChg chg="del">
          <ac:chgData name="Greet Van Everbroeck" userId="S::s0216502@ad.ua.ac.be::1dbafba3-4fd8-4c82-bd48-2bbc50a48c12" providerId="AD" clId="Web-{9F897960-A275-4CE8-9F08-80A31ECEEDE4}" dt="2024-04-27T11:09:10.803" v="26"/>
          <ac:picMkLst>
            <pc:docMk/>
            <pc:sldMk cId="2693865582" sldId="280"/>
            <ac:picMk id="16" creationId="{BD151004-7457-BEAE-AF66-7523280C5AE1}"/>
          </ac:picMkLst>
        </pc:picChg>
      </pc:sldChg>
      <pc:sldChg chg="addSp delSp modSp">
        <pc:chgData name="Greet Van Everbroeck" userId="S::s0216502@ad.ua.ac.be::1dbafba3-4fd8-4c82-bd48-2bbc50a48c12" providerId="AD" clId="Web-{9F897960-A275-4CE8-9F08-80A31ECEEDE4}" dt="2024-04-27T11:52:05.562" v="919" actId="20577"/>
        <pc:sldMkLst>
          <pc:docMk/>
          <pc:sldMk cId="177140996" sldId="281"/>
        </pc:sldMkLst>
        <pc:spChg chg="del">
          <ac:chgData name="Greet Van Everbroeck" userId="S::s0216502@ad.ua.ac.be::1dbafba3-4fd8-4c82-bd48-2bbc50a48c12" providerId="AD" clId="Web-{9F897960-A275-4CE8-9F08-80A31ECEEDE4}" dt="2024-04-27T11:28:56.670" v="516"/>
          <ac:spMkLst>
            <pc:docMk/>
            <pc:sldMk cId="177140996" sldId="281"/>
            <ac:spMk id="3" creationId="{7A6DDB39-DA23-5A86-B099-E967C8046F54}"/>
          </ac:spMkLst>
        </pc:spChg>
        <pc:spChg chg="del mod">
          <ac:chgData name="Greet Van Everbroeck" userId="S::s0216502@ad.ua.ac.be::1dbafba3-4fd8-4c82-bd48-2bbc50a48c12" providerId="AD" clId="Web-{9F897960-A275-4CE8-9F08-80A31ECEEDE4}" dt="2024-04-27T11:28:59.264" v="517"/>
          <ac:spMkLst>
            <pc:docMk/>
            <pc:sldMk cId="177140996" sldId="281"/>
            <ac:spMk id="4" creationId="{0C5BF003-B32E-D554-78C1-1D8FD8E85D67}"/>
          </ac:spMkLst>
        </pc:spChg>
        <pc:spChg chg="add del mod">
          <ac:chgData name="Greet Van Everbroeck" userId="S::s0216502@ad.ua.ac.be::1dbafba3-4fd8-4c82-bd48-2bbc50a48c12" providerId="AD" clId="Web-{9F897960-A275-4CE8-9F08-80A31ECEEDE4}" dt="2024-04-27T11:26:23.852" v="353"/>
          <ac:spMkLst>
            <pc:docMk/>
            <pc:sldMk cId="177140996" sldId="281"/>
            <ac:spMk id="5" creationId="{1355A4AA-C71B-E6D3-AEA9-E4144E85E14F}"/>
          </ac:spMkLst>
        </pc:spChg>
        <pc:spChg chg="add mod">
          <ac:chgData name="Greet Van Everbroeck" userId="S::s0216502@ad.ua.ac.be::1dbafba3-4fd8-4c82-bd48-2bbc50a48c12" providerId="AD" clId="Web-{9F897960-A275-4CE8-9F08-80A31ECEEDE4}" dt="2024-04-27T11:52:05.562" v="919" actId="20577"/>
          <ac:spMkLst>
            <pc:docMk/>
            <pc:sldMk cId="177140996" sldId="281"/>
            <ac:spMk id="7" creationId="{8FAF55EE-5708-503D-177F-58E97859DBAF}"/>
          </ac:spMkLst>
        </pc:spChg>
        <pc:spChg chg="mod">
          <ac:chgData name="Greet Van Everbroeck" userId="S::s0216502@ad.ua.ac.be::1dbafba3-4fd8-4c82-bd48-2bbc50a48c12" providerId="AD" clId="Web-{9F897960-A275-4CE8-9F08-80A31ECEEDE4}" dt="2024-04-27T11:17:04.614" v="66" actId="1076"/>
          <ac:spMkLst>
            <pc:docMk/>
            <pc:sldMk cId="177140996" sldId="281"/>
            <ac:spMk id="11" creationId="{E1C8D19B-FC9F-1645-9D86-5320F964E348}"/>
          </ac:spMkLst>
        </pc:spChg>
        <pc:spChg chg="del">
          <ac:chgData name="Greet Van Everbroeck" userId="S::s0216502@ad.ua.ac.be::1dbafba3-4fd8-4c82-bd48-2bbc50a48c12" providerId="AD" clId="Web-{9F897960-A275-4CE8-9F08-80A31ECEEDE4}" dt="2024-04-27T11:28:42.591" v="512"/>
          <ac:spMkLst>
            <pc:docMk/>
            <pc:sldMk cId="177140996" sldId="281"/>
            <ac:spMk id="14" creationId="{6BAC40E8-049A-2388-605E-40EF686016D5}"/>
          </ac:spMkLst>
        </pc:spChg>
        <pc:picChg chg="del mod">
          <ac:chgData name="Greet Van Everbroeck" userId="S::s0216502@ad.ua.ac.be::1dbafba3-4fd8-4c82-bd48-2bbc50a48c12" providerId="AD" clId="Web-{9F897960-A275-4CE8-9F08-80A31ECEEDE4}" dt="2024-04-27T11:04:24.430" v="11"/>
          <ac:picMkLst>
            <pc:docMk/>
            <pc:sldMk cId="177140996" sldId="281"/>
            <ac:picMk id="13" creationId="{6CFAD004-70E7-6FD5-CDC6-D8EAE09CDAE5}"/>
          </ac:picMkLst>
        </pc:picChg>
        <pc:picChg chg="del mod">
          <ac:chgData name="Greet Van Everbroeck" userId="S::s0216502@ad.ua.ac.be::1dbafba3-4fd8-4c82-bd48-2bbc50a48c12" providerId="AD" clId="Web-{9F897960-A275-4CE8-9F08-80A31ECEEDE4}" dt="2024-04-27T11:38:25.284" v="541"/>
          <ac:picMkLst>
            <pc:docMk/>
            <pc:sldMk cId="177140996" sldId="281"/>
            <ac:picMk id="1026" creationId="{6F6A4A21-8148-02F3-63C8-D4150A0CEF4E}"/>
          </ac:picMkLst>
        </pc:picChg>
      </pc:sldChg>
      <pc:sldChg chg="del">
        <pc:chgData name="Greet Van Everbroeck" userId="S::s0216502@ad.ua.ac.be::1dbafba3-4fd8-4c82-bd48-2bbc50a48c12" providerId="AD" clId="Web-{9F897960-A275-4CE8-9F08-80A31ECEEDE4}" dt="2024-04-27T11:18:22.835" v="89"/>
        <pc:sldMkLst>
          <pc:docMk/>
          <pc:sldMk cId="3662190638" sldId="282"/>
        </pc:sldMkLst>
      </pc:sldChg>
      <pc:sldChg chg="delSp modSp del">
        <pc:chgData name="Greet Van Everbroeck" userId="S::s0216502@ad.ua.ac.be::1dbafba3-4fd8-4c82-bd48-2bbc50a48c12" providerId="AD" clId="Web-{9F897960-A275-4CE8-9F08-80A31ECEEDE4}" dt="2024-04-27T11:50:01.261" v="834"/>
        <pc:sldMkLst>
          <pc:docMk/>
          <pc:sldMk cId="3795504876" sldId="283"/>
        </pc:sldMkLst>
        <pc:spChg chg="mod">
          <ac:chgData name="Greet Van Everbroeck" userId="S::s0216502@ad.ua.ac.be::1dbafba3-4fd8-4c82-bd48-2bbc50a48c12" providerId="AD" clId="Web-{9F897960-A275-4CE8-9F08-80A31ECEEDE4}" dt="2024-04-27T11:17:46.506" v="84" actId="20577"/>
          <ac:spMkLst>
            <pc:docMk/>
            <pc:sldMk cId="3795504876" sldId="283"/>
            <ac:spMk id="9" creationId="{47675291-234E-832B-813F-F0B14E413176}"/>
          </ac:spMkLst>
        </pc:spChg>
        <pc:picChg chg="del">
          <ac:chgData name="Greet Van Everbroeck" userId="S::s0216502@ad.ua.ac.be::1dbafba3-4fd8-4c82-bd48-2bbc50a48c12" providerId="AD" clId="Web-{9F897960-A275-4CE8-9F08-80A31ECEEDE4}" dt="2024-04-27T11:09:20.335" v="28"/>
          <ac:picMkLst>
            <pc:docMk/>
            <pc:sldMk cId="3795504876" sldId="283"/>
            <ac:picMk id="10" creationId="{82859A70-437E-D1FA-12DA-EFFF49F5A890}"/>
          </ac:picMkLst>
        </pc:picChg>
      </pc:sldChg>
      <pc:sldChg chg="delSp modSp del">
        <pc:chgData name="Greet Van Everbroeck" userId="S::s0216502@ad.ua.ac.be::1dbafba3-4fd8-4c82-bd48-2bbc50a48c12" providerId="AD" clId="Web-{9F897960-A275-4CE8-9F08-80A31ECEEDE4}" dt="2024-04-27T11:50:02.433" v="835"/>
        <pc:sldMkLst>
          <pc:docMk/>
          <pc:sldMk cId="2822833979" sldId="284"/>
        </pc:sldMkLst>
        <pc:spChg chg="mod">
          <ac:chgData name="Greet Van Everbroeck" userId="S::s0216502@ad.ua.ac.be::1dbafba3-4fd8-4c82-bd48-2bbc50a48c12" providerId="AD" clId="Web-{9F897960-A275-4CE8-9F08-80A31ECEEDE4}" dt="2024-04-27T11:17:41.724" v="81" actId="20577"/>
          <ac:spMkLst>
            <pc:docMk/>
            <pc:sldMk cId="2822833979" sldId="284"/>
            <ac:spMk id="9" creationId="{47675291-234E-832B-813F-F0B14E413176}"/>
          </ac:spMkLst>
        </pc:spChg>
        <pc:picChg chg="del">
          <ac:chgData name="Greet Van Everbroeck" userId="S::s0216502@ad.ua.ac.be::1dbafba3-4fd8-4c82-bd48-2bbc50a48c12" providerId="AD" clId="Web-{9F897960-A275-4CE8-9F08-80A31ECEEDE4}" dt="2024-04-27T11:09:22.741" v="29"/>
          <ac:picMkLst>
            <pc:docMk/>
            <pc:sldMk cId="2822833979" sldId="284"/>
            <ac:picMk id="6" creationId="{CB1698EF-BE3A-5825-6AA4-62A38BBBBCFB}"/>
          </ac:picMkLst>
        </pc:picChg>
      </pc:sldChg>
      <pc:sldChg chg="delSp modSp del">
        <pc:chgData name="Greet Van Everbroeck" userId="S::s0216502@ad.ua.ac.be::1dbafba3-4fd8-4c82-bd48-2bbc50a48c12" providerId="AD" clId="Web-{9F897960-A275-4CE8-9F08-80A31ECEEDE4}" dt="2024-04-27T11:45:43.768" v="616"/>
        <pc:sldMkLst>
          <pc:docMk/>
          <pc:sldMk cId="939693458" sldId="285"/>
        </pc:sldMkLst>
        <pc:spChg chg="mod">
          <ac:chgData name="Greet Van Everbroeck" userId="S::s0216502@ad.ua.ac.be::1dbafba3-4fd8-4c82-bd48-2bbc50a48c12" providerId="AD" clId="Web-{9F897960-A275-4CE8-9F08-80A31ECEEDE4}" dt="2024-04-27T11:17:16.755" v="67" actId="20577"/>
          <ac:spMkLst>
            <pc:docMk/>
            <pc:sldMk cId="939693458" sldId="285"/>
            <ac:spMk id="11" creationId="{E1C8D19B-FC9F-1645-9D86-5320F964E348}"/>
          </ac:spMkLst>
        </pc:spChg>
        <pc:picChg chg="del">
          <ac:chgData name="Greet Van Everbroeck" userId="S::s0216502@ad.ua.ac.be::1dbafba3-4fd8-4c82-bd48-2bbc50a48c12" providerId="AD" clId="Web-{9F897960-A275-4CE8-9F08-80A31ECEEDE4}" dt="2024-04-27T11:09:08.069" v="25"/>
          <ac:picMkLst>
            <pc:docMk/>
            <pc:sldMk cId="939693458" sldId="285"/>
            <ac:picMk id="13" creationId="{6CFAD004-70E7-6FD5-CDC6-D8EAE09CDAE5}"/>
          </ac:picMkLst>
        </pc:picChg>
      </pc:sldChg>
      <pc:sldChg chg="del">
        <pc:chgData name="Greet Van Everbroeck" userId="S::s0216502@ad.ua.ac.be::1dbafba3-4fd8-4c82-bd48-2bbc50a48c12" providerId="AD" clId="Web-{9F897960-A275-4CE8-9F08-80A31ECEEDE4}" dt="2024-04-27T11:50:48.747" v="874"/>
        <pc:sldMkLst>
          <pc:docMk/>
          <pc:sldMk cId="1390891084" sldId="286"/>
        </pc:sldMkLst>
      </pc:sldChg>
      <pc:sldChg chg="del">
        <pc:chgData name="Greet Van Everbroeck" userId="S::s0216502@ad.ua.ac.be::1dbafba3-4fd8-4c82-bd48-2bbc50a48c12" providerId="AD" clId="Web-{9F897960-A275-4CE8-9F08-80A31ECEEDE4}" dt="2024-04-27T11:02:30.454" v="0"/>
        <pc:sldMkLst>
          <pc:docMk/>
          <pc:sldMk cId="3087438295" sldId="287"/>
        </pc:sldMkLst>
      </pc:sldChg>
      <pc:sldChg chg="delSp modSp">
        <pc:chgData name="Greet Van Everbroeck" userId="S::s0216502@ad.ua.ac.be::1dbafba3-4fd8-4c82-bd48-2bbc50a48c12" providerId="AD" clId="Web-{9F897960-A275-4CE8-9F08-80A31ECEEDE4}" dt="2024-04-27T11:50:45.622" v="873" actId="14100"/>
        <pc:sldMkLst>
          <pc:docMk/>
          <pc:sldMk cId="2463359641" sldId="288"/>
        </pc:sldMkLst>
        <pc:spChg chg="mod">
          <ac:chgData name="Greet Van Everbroeck" userId="S::s0216502@ad.ua.ac.be::1dbafba3-4fd8-4c82-bd48-2bbc50a48c12" providerId="AD" clId="Web-{9F897960-A275-4CE8-9F08-80A31ECEEDE4}" dt="2024-04-27T11:17:53.897" v="87" actId="20577"/>
          <ac:spMkLst>
            <pc:docMk/>
            <pc:sldMk cId="2463359641" sldId="288"/>
            <ac:spMk id="9" creationId="{1A3F4AEA-56D4-463B-03F7-17DCA3A1DD60}"/>
          </ac:spMkLst>
        </pc:spChg>
        <pc:picChg chg="mod">
          <ac:chgData name="Greet Van Everbroeck" userId="S::s0216502@ad.ua.ac.be::1dbafba3-4fd8-4c82-bd48-2bbc50a48c12" providerId="AD" clId="Web-{9F897960-A275-4CE8-9F08-80A31ECEEDE4}" dt="2024-04-27T11:50:45.622" v="873" actId="14100"/>
          <ac:picMkLst>
            <pc:docMk/>
            <pc:sldMk cId="2463359641" sldId="288"/>
            <ac:picMk id="5" creationId="{9743BA97-F4E1-6A54-E827-BB4C701DC34D}"/>
          </ac:picMkLst>
        </pc:picChg>
        <pc:picChg chg="del">
          <ac:chgData name="Greet Van Everbroeck" userId="S::s0216502@ad.ua.ac.be::1dbafba3-4fd8-4c82-bd48-2bbc50a48c12" providerId="AD" clId="Web-{9F897960-A275-4CE8-9F08-80A31ECEEDE4}" dt="2024-04-27T11:09:41.950" v="41"/>
          <ac:picMkLst>
            <pc:docMk/>
            <pc:sldMk cId="2463359641" sldId="288"/>
            <ac:picMk id="7" creationId="{3356E2E5-6311-73B3-6F62-274705E5B500}"/>
          </ac:picMkLst>
        </pc:picChg>
      </pc:sldChg>
      <pc:sldChg chg="addSp delSp modSp">
        <pc:chgData name="Greet Van Everbroeck" userId="S::s0216502@ad.ua.ac.be::1dbafba3-4fd8-4c82-bd48-2bbc50a48c12" providerId="AD" clId="Web-{9F897960-A275-4CE8-9F08-80A31ECEEDE4}" dt="2024-04-27T11:43:21.575" v="590"/>
        <pc:sldMkLst>
          <pc:docMk/>
          <pc:sldMk cId="4226750570" sldId="289"/>
        </pc:sldMkLst>
        <pc:spChg chg="add del mod">
          <ac:chgData name="Greet Van Everbroeck" userId="S::s0216502@ad.ua.ac.be::1dbafba3-4fd8-4c82-bd48-2bbc50a48c12" providerId="AD" clId="Web-{9F897960-A275-4CE8-9F08-80A31ECEEDE4}" dt="2024-04-27T11:43:21.575" v="590"/>
          <ac:spMkLst>
            <pc:docMk/>
            <pc:sldMk cId="4226750570" sldId="289"/>
            <ac:spMk id="7" creationId="{A8812EF3-BE84-15D0-5BD6-F07B077EBB0C}"/>
          </ac:spMkLst>
        </pc:spChg>
        <pc:spChg chg="add mod">
          <ac:chgData name="Greet Van Everbroeck" userId="S::s0216502@ad.ua.ac.be::1dbafba3-4fd8-4c82-bd48-2bbc50a48c12" providerId="AD" clId="Web-{9F897960-A275-4CE8-9F08-80A31ECEEDE4}" dt="2024-04-27T11:43:18.606" v="589" actId="1076"/>
          <ac:spMkLst>
            <pc:docMk/>
            <pc:sldMk cId="4226750570" sldId="289"/>
            <ac:spMk id="14" creationId="{A72BE872-5B73-0D71-65BC-9886E9742E85}"/>
          </ac:spMkLst>
        </pc:spChg>
      </pc:sldChg>
      <pc:sldChg chg="addSp modSp">
        <pc:chgData name="Greet Van Everbroeck" userId="S::s0216502@ad.ua.ac.be::1dbafba3-4fd8-4c82-bd48-2bbc50a48c12" providerId="AD" clId="Web-{9F897960-A275-4CE8-9F08-80A31ECEEDE4}" dt="2024-04-27T11:43:03.434" v="587" actId="1076"/>
        <pc:sldMkLst>
          <pc:docMk/>
          <pc:sldMk cId="473004358" sldId="290"/>
        </pc:sldMkLst>
        <pc:spChg chg="add mod">
          <ac:chgData name="Greet Van Everbroeck" userId="S::s0216502@ad.ua.ac.be::1dbafba3-4fd8-4c82-bd48-2bbc50a48c12" providerId="AD" clId="Web-{9F897960-A275-4CE8-9F08-80A31ECEEDE4}" dt="2024-04-27T11:43:03.434" v="587" actId="1076"/>
          <ac:spMkLst>
            <pc:docMk/>
            <pc:sldMk cId="473004358" sldId="290"/>
            <ac:spMk id="10" creationId="{A80ACC7B-20C5-8F37-3410-EEECA14B92E6}"/>
          </ac:spMkLst>
        </pc:spChg>
      </pc:sldChg>
      <pc:sldChg chg="addSp modSp">
        <pc:chgData name="Greet Van Everbroeck" userId="S::s0216502@ad.ua.ac.be::1dbafba3-4fd8-4c82-bd48-2bbc50a48c12" providerId="AD" clId="Web-{9F897960-A275-4CE8-9F08-80A31ECEEDE4}" dt="2024-04-27T11:44:21.937" v="602" actId="1076"/>
        <pc:sldMkLst>
          <pc:docMk/>
          <pc:sldMk cId="3637806228" sldId="291"/>
        </pc:sldMkLst>
        <pc:spChg chg="mod">
          <ac:chgData name="Greet Van Everbroeck" userId="S::s0216502@ad.ua.ac.be::1dbafba3-4fd8-4c82-bd48-2bbc50a48c12" providerId="AD" clId="Web-{9F897960-A275-4CE8-9F08-80A31ECEEDE4}" dt="2024-04-27T11:44:21.937" v="602" actId="1076"/>
          <ac:spMkLst>
            <pc:docMk/>
            <pc:sldMk cId="3637806228" sldId="291"/>
            <ac:spMk id="3" creationId="{6A4241EC-EC23-3DEF-0BC6-F74D307F5F9A}"/>
          </ac:spMkLst>
        </pc:spChg>
        <pc:spChg chg="add">
          <ac:chgData name="Greet Van Everbroeck" userId="S::s0216502@ad.ua.ac.be::1dbafba3-4fd8-4c82-bd48-2bbc50a48c12" providerId="AD" clId="Web-{9F897960-A275-4CE8-9F08-80A31ECEEDE4}" dt="2024-04-27T11:44:13.046" v="600"/>
          <ac:spMkLst>
            <pc:docMk/>
            <pc:sldMk cId="3637806228" sldId="291"/>
            <ac:spMk id="13" creationId="{BEECAB4D-5F49-9F61-E010-AA54C59876A8}"/>
          </ac:spMkLst>
        </pc:spChg>
        <pc:picChg chg="mod">
          <ac:chgData name="Greet Van Everbroeck" userId="S::s0216502@ad.ua.ac.be::1dbafba3-4fd8-4c82-bd48-2bbc50a48c12" providerId="AD" clId="Web-{9F897960-A275-4CE8-9F08-80A31ECEEDE4}" dt="2024-04-27T11:44:16.499" v="601" actId="1076"/>
          <ac:picMkLst>
            <pc:docMk/>
            <pc:sldMk cId="3637806228" sldId="291"/>
            <ac:picMk id="6" creationId="{AF481377-2C4D-04C2-1A19-6634B323EEE0}"/>
          </ac:picMkLst>
        </pc:picChg>
      </pc:sldChg>
      <pc:sldChg chg="add del replId">
        <pc:chgData name="Greet Van Everbroeck" userId="S::s0216502@ad.ua.ac.be::1dbafba3-4fd8-4c82-bd48-2bbc50a48c12" providerId="AD" clId="Web-{9F897960-A275-4CE8-9F08-80A31ECEEDE4}" dt="2024-04-27T11:16:03.965" v="55"/>
        <pc:sldMkLst>
          <pc:docMk/>
          <pc:sldMk cId="1697284015" sldId="292"/>
        </pc:sldMkLst>
      </pc:sldChg>
      <pc:sldChg chg="add del replId">
        <pc:chgData name="Greet Van Everbroeck" userId="S::s0216502@ad.ua.ac.be::1dbafba3-4fd8-4c82-bd48-2bbc50a48c12" providerId="AD" clId="Web-{9F897960-A275-4CE8-9F08-80A31ECEEDE4}" dt="2024-04-27T11:16:34.847" v="59"/>
        <pc:sldMkLst>
          <pc:docMk/>
          <pc:sldMk cId="2157885729" sldId="292"/>
        </pc:sldMkLst>
      </pc:sldChg>
      <pc:sldChg chg="add del replId">
        <pc:chgData name="Greet Van Everbroeck" userId="S::s0216502@ad.ua.ac.be::1dbafba3-4fd8-4c82-bd48-2bbc50a48c12" providerId="AD" clId="Web-{9F897960-A275-4CE8-9F08-80A31ECEEDE4}" dt="2024-04-27T11:16:20.262" v="57"/>
        <pc:sldMkLst>
          <pc:docMk/>
          <pc:sldMk cId="4168424329" sldId="292"/>
        </pc:sldMkLst>
      </pc:sldChg>
    </pc:docChg>
  </pc:docChgLst>
  <pc:docChgLst>
    <pc:chgData name="Hadewij De Ketelaere" userId="S::s0220493@ad.ua.ac.be::e37c1516-806c-4608-83c5-43c5c1de8aeb" providerId="AD" clId="Web-{2AE44FA8-85B8-7CA8-0698-7547A7359C87}"/>
    <pc:docChg chg="addSld delSld modSld">
      <pc:chgData name="Hadewij De Ketelaere" userId="S::s0220493@ad.ua.ac.be::e37c1516-806c-4608-83c5-43c5c1de8aeb" providerId="AD" clId="Web-{2AE44FA8-85B8-7CA8-0698-7547A7359C87}" dt="2024-03-24T13:39:49.402" v="25" actId="1076"/>
      <pc:docMkLst>
        <pc:docMk/>
      </pc:docMkLst>
      <pc:sldChg chg="del">
        <pc:chgData name="Hadewij De Ketelaere" userId="S::s0220493@ad.ua.ac.be::e37c1516-806c-4608-83c5-43c5c1de8aeb" providerId="AD" clId="Web-{2AE44FA8-85B8-7CA8-0698-7547A7359C87}" dt="2024-03-24T13:39:31.558" v="20"/>
        <pc:sldMkLst>
          <pc:docMk/>
          <pc:sldMk cId="1843146095" sldId="274"/>
        </pc:sldMkLst>
      </pc:sldChg>
      <pc:sldChg chg="addSp delSp modSp">
        <pc:chgData name="Hadewij De Ketelaere" userId="S::s0220493@ad.ua.ac.be::e37c1516-806c-4608-83c5-43c5c1de8aeb" providerId="AD" clId="Web-{2AE44FA8-85B8-7CA8-0698-7547A7359C87}" dt="2024-03-24T13:38:48.182" v="13" actId="1076"/>
        <pc:sldMkLst>
          <pc:docMk/>
          <pc:sldMk cId="2094458754" sldId="275"/>
        </pc:sldMkLst>
        <pc:picChg chg="del">
          <ac:chgData name="Hadewij De Ketelaere" userId="S::s0220493@ad.ua.ac.be::e37c1516-806c-4608-83c5-43c5c1de8aeb" providerId="AD" clId="Web-{2AE44FA8-85B8-7CA8-0698-7547A7359C87}" dt="2024-03-24T13:38:30.915" v="6"/>
          <ac:picMkLst>
            <pc:docMk/>
            <pc:sldMk cId="2094458754" sldId="275"/>
            <ac:picMk id="5" creationId="{9651E6FC-6DCF-9749-A21E-1F52C6B503E6}"/>
          </ac:picMkLst>
        </pc:picChg>
        <pc:picChg chg="add del">
          <ac:chgData name="Hadewij De Ketelaere" userId="S::s0220493@ad.ua.ac.be::e37c1516-806c-4608-83c5-43c5c1de8aeb" providerId="AD" clId="Web-{2AE44FA8-85B8-7CA8-0698-7547A7359C87}" dt="2024-03-24T13:38:34.103" v="8"/>
          <ac:picMkLst>
            <pc:docMk/>
            <pc:sldMk cId="2094458754" sldId="275"/>
            <ac:picMk id="6" creationId="{5A81B822-F236-41A4-8DCE-0EC542AF896B}"/>
          </ac:picMkLst>
        </pc:picChg>
        <pc:picChg chg="add del">
          <ac:chgData name="Hadewij De Ketelaere" userId="S::s0220493@ad.ua.ac.be::e37c1516-806c-4608-83c5-43c5c1de8aeb" providerId="AD" clId="Web-{2AE44FA8-85B8-7CA8-0698-7547A7359C87}" dt="2024-03-24T13:38:38.666" v="10"/>
          <ac:picMkLst>
            <pc:docMk/>
            <pc:sldMk cId="2094458754" sldId="275"/>
            <ac:picMk id="10" creationId="{59AAF84B-A05F-EBDA-1B85-55FBA14857C2}"/>
          </ac:picMkLst>
        </pc:picChg>
        <pc:picChg chg="add mod">
          <ac:chgData name="Hadewij De Ketelaere" userId="S::s0220493@ad.ua.ac.be::e37c1516-806c-4608-83c5-43c5c1de8aeb" providerId="AD" clId="Web-{2AE44FA8-85B8-7CA8-0698-7547A7359C87}" dt="2024-03-24T13:38:48.182" v="13" actId="1076"/>
          <ac:picMkLst>
            <pc:docMk/>
            <pc:sldMk cId="2094458754" sldId="275"/>
            <ac:picMk id="15" creationId="{E8DAA942-91D4-7592-E795-50290750E71C}"/>
          </ac:picMkLst>
        </pc:picChg>
      </pc:sldChg>
      <pc:sldChg chg="addSp delSp">
        <pc:chgData name="Hadewij De Ketelaere" userId="S::s0220493@ad.ua.ac.be::e37c1516-806c-4608-83c5-43c5c1de8aeb" providerId="AD" clId="Web-{2AE44FA8-85B8-7CA8-0698-7547A7359C87}" dt="2024-03-24T13:38:14.102" v="5"/>
        <pc:sldMkLst>
          <pc:docMk/>
          <pc:sldMk cId="2693865582" sldId="280"/>
        </pc:sldMkLst>
        <pc:picChg chg="del">
          <ac:chgData name="Hadewij De Ketelaere" userId="S::s0220493@ad.ua.ac.be::e37c1516-806c-4608-83c5-43c5c1de8aeb" providerId="AD" clId="Web-{2AE44FA8-85B8-7CA8-0698-7547A7359C87}" dt="2024-03-24T13:38:12.493" v="4"/>
          <ac:picMkLst>
            <pc:docMk/>
            <pc:sldMk cId="2693865582" sldId="280"/>
            <ac:picMk id="6" creationId="{DBB28FEF-E42F-EBAF-AAEE-8A1FD1A94078}"/>
          </ac:picMkLst>
        </pc:picChg>
        <pc:picChg chg="add">
          <ac:chgData name="Hadewij De Ketelaere" userId="S::s0220493@ad.ua.ac.be::e37c1516-806c-4608-83c5-43c5c1de8aeb" providerId="AD" clId="Web-{2AE44FA8-85B8-7CA8-0698-7547A7359C87}" dt="2024-03-24T13:38:14.102" v="5"/>
          <ac:picMkLst>
            <pc:docMk/>
            <pc:sldMk cId="2693865582" sldId="280"/>
            <ac:picMk id="16" creationId="{BD151004-7457-BEAE-AF66-7523280C5AE1}"/>
          </ac:picMkLst>
        </pc:picChg>
      </pc:sldChg>
      <pc:sldChg chg="addSp delSp modSp">
        <pc:chgData name="Hadewij De Ketelaere" userId="S::s0220493@ad.ua.ac.be::e37c1516-806c-4608-83c5-43c5c1de8aeb" providerId="AD" clId="Web-{2AE44FA8-85B8-7CA8-0698-7547A7359C87}" dt="2024-03-24T13:39:49.402" v="25" actId="1076"/>
        <pc:sldMkLst>
          <pc:docMk/>
          <pc:sldMk cId="177140996" sldId="281"/>
        </pc:sldMkLst>
        <pc:spChg chg="del">
          <ac:chgData name="Hadewij De Ketelaere" userId="S::s0220493@ad.ua.ac.be::e37c1516-806c-4608-83c5-43c5c1de8aeb" providerId="AD" clId="Web-{2AE44FA8-85B8-7CA8-0698-7547A7359C87}" dt="2024-03-24T13:39:36.590" v="21"/>
          <ac:spMkLst>
            <pc:docMk/>
            <pc:sldMk cId="177140996" sldId="281"/>
            <ac:spMk id="5" creationId="{2A24F5D0-4ACD-C7E5-09D8-C9AB48355050}"/>
          </ac:spMkLst>
        </pc:spChg>
        <pc:spChg chg="del mod">
          <ac:chgData name="Hadewij De Ketelaere" userId="S::s0220493@ad.ua.ac.be::e37c1516-806c-4608-83c5-43c5c1de8aeb" providerId="AD" clId="Web-{2AE44FA8-85B8-7CA8-0698-7547A7359C87}" dt="2024-03-24T13:39:39.168" v="23"/>
          <ac:spMkLst>
            <pc:docMk/>
            <pc:sldMk cId="177140996" sldId="281"/>
            <ac:spMk id="7" creationId="{E3A3AD1D-D1E4-7BCA-451A-B43AE3D46729}"/>
          </ac:spMkLst>
        </pc:spChg>
        <pc:spChg chg="del">
          <ac:chgData name="Hadewij De Ketelaere" userId="S::s0220493@ad.ua.ac.be::e37c1516-806c-4608-83c5-43c5c1de8aeb" providerId="AD" clId="Web-{2AE44FA8-85B8-7CA8-0698-7547A7359C87}" dt="2024-03-24T13:39:45.605" v="24"/>
          <ac:spMkLst>
            <pc:docMk/>
            <pc:sldMk cId="177140996" sldId="281"/>
            <ac:spMk id="15" creationId="{3CB3630E-64AF-2705-3923-0CD9442E4A7D}"/>
          </ac:spMkLst>
        </pc:spChg>
        <pc:picChg chg="add del">
          <ac:chgData name="Hadewij De Ketelaere" userId="S::s0220493@ad.ua.ac.be::e37c1516-806c-4608-83c5-43c5c1de8aeb" providerId="AD" clId="Web-{2AE44FA8-85B8-7CA8-0698-7547A7359C87}" dt="2024-03-24T13:37:50.726" v="2"/>
          <ac:picMkLst>
            <pc:docMk/>
            <pc:sldMk cId="177140996" sldId="281"/>
            <ac:picMk id="9" creationId="{1E076CD7-FDB8-1848-8C9E-85DDE37309BE}"/>
          </ac:picMkLst>
        </pc:picChg>
        <pc:picChg chg="del">
          <ac:chgData name="Hadewij De Ketelaere" userId="S::s0220493@ad.ua.ac.be::e37c1516-806c-4608-83c5-43c5c1de8aeb" providerId="AD" clId="Web-{2AE44FA8-85B8-7CA8-0698-7547A7359C87}" dt="2024-03-24T13:37:39.195" v="0"/>
          <ac:picMkLst>
            <pc:docMk/>
            <pc:sldMk cId="177140996" sldId="281"/>
            <ac:picMk id="10" creationId="{3FFED4CD-591B-CFE7-A650-71AA5F10278E}"/>
          </ac:picMkLst>
        </pc:picChg>
        <pc:picChg chg="add">
          <ac:chgData name="Hadewij De Ketelaere" userId="S::s0220493@ad.ua.ac.be::e37c1516-806c-4608-83c5-43c5c1de8aeb" providerId="AD" clId="Web-{2AE44FA8-85B8-7CA8-0698-7547A7359C87}" dt="2024-03-24T13:37:59.009" v="3"/>
          <ac:picMkLst>
            <pc:docMk/>
            <pc:sldMk cId="177140996" sldId="281"/>
            <ac:picMk id="13" creationId="{6CFAD004-70E7-6FD5-CDC6-D8EAE09CDAE5}"/>
          </ac:picMkLst>
        </pc:picChg>
        <pc:picChg chg="mod">
          <ac:chgData name="Hadewij De Ketelaere" userId="S::s0220493@ad.ua.ac.be::e37c1516-806c-4608-83c5-43c5c1de8aeb" providerId="AD" clId="Web-{2AE44FA8-85B8-7CA8-0698-7547A7359C87}" dt="2024-03-24T13:39:49.402" v="25" actId="1076"/>
          <ac:picMkLst>
            <pc:docMk/>
            <pc:sldMk cId="177140996" sldId="281"/>
            <ac:picMk id="1026" creationId="{6F6A4A21-8148-02F3-63C8-D4150A0CEF4E}"/>
          </ac:picMkLst>
        </pc:picChg>
      </pc:sldChg>
      <pc:sldChg chg="addSp delSp modSp">
        <pc:chgData name="Hadewij De Ketelaere" userId="S::s0220493@ad.ua.ac.be::e37c1516-806c-4608-83c5-43c5c1de8aeb" providerId="AD" clId="Web-{2AE44FA8-85B8-7CA8-0698-7547A7359C87}" dt="2024-03-24T13:39:10.729" v="18" actId="1076"/>
        <pc:sldMkLst>
          <pc:docMk/>
          <pc:sldMk cId="2822833979" sldId="284"/>
        </pc:sldMkLst>
        <pc:picChg chg="add mod">
          <ac:chgData name="Hadewij De Ketelaere" userId="S::s0220493@ad.ua.ac.be::e37c1516-806c-4608-83c5-43c5c1de8aeb" providerId="AD" clId="Web-{2AE44FA8-85B8-7CA8-0698-7547A7359C87}" dt="2024-03-24T13:39:10.729" v="18" actId="1076"/>
          <ac:picMkLst>
            <pc:docMk/>
            <pc:sldMk cId="2822833979" sldId="284"/>
            <ac:picMk id="6" creationId="{CB1698EF-BE3A-5825-6AA4-62A38BBBBCFB}"/>
          </ac:picMkLst>
        </pc:picChg>
        <pc:picChg chg="del">
          <ac:chgData name="Hadewij De Ketelaere" userId="S::s0220493@ad.ua.ac.be::e37c1516-806c-4608-83c5-43c5c1de8aeb" providerId="AD" clId="Web-{2AE44FA8-85B8-7CA8-0698-7547A7359C87}" dt="2024-03-24T13:38:58.588" v="14"/>
          <ac:picMkLst>
            <pc:docMk/>
            <pc:sldMk cId="2822833979" sldId="284"/>
            <ac:picMk id="10" creationId="{2FFC58A4-F6D7-0D6A-A64D-73DF3BE8398C}"/>
          </ac:picMkLst>
        </pc:picChg>
      </pc:sldChg>
      <pc:sldChg chg="add replId">
        <pc:chgData name="Hadewij De Ketelaere" userId="S::s0220493@ad.ua.ac.be::e37c1516-806c-4608-83c5-43c5c1de8aeb" providerId="AD" clId="Web-{2AE44FA8-85B8-7CA8-0698-7547A7359C87}" dt="2024-03-24T13:39:29.167" v="19"/>
        <pc:sldMkLst>
          <pc:docMk/>
          <pc:sldMk cId="939693458" sldId="285"/>
        </pc:sldMkLst>
      </pc:sldChg>
    </pc:docChg>
  </pc:docChgLst>
  <pc:docChgLst>
    <pc:chgData name="Lise Van Herck" userId="S::s0225373@ad.ua.ac.be::ce31dc27-e538-49e4-a2fe-fc9b8afd16f3" providerId="AD" clId="Web-{672911E0-4512-F57C-01F1-2476EE0C4DA1}"/>
    <pc:docChg chg="addSld modSld">
      <pc:chgData name="Lise Van Herck" userId="S::s0225373@ad.ua.ac.be::ce31dc27-e538-49e4-a2fe-fc9b8afd16f3" providerId="AD" clId="Web-{672911E0-4512-F57C-01F1-2476EE0C4DA1}" dt="2024-03-25T11:29:10.096" v="182" actId="20577"/>
      <pc:docMkLst>
        <pc:docMk/>
      </pc:docMkLst>
      <pc:sldChg chg="modSp">
        <pc:chgData name="Lise Van Herck" userId="S::s0225373@ad.ua.ac.be::ce31dc27-e538-49e4-a2fe-fc9b8afd16f3" providerId="AD" clId="Web-{672911E0-4512-F57C-01F1-2476EE0C4DA1}" dt="2024-03-25T09:52:17.538" v="27" actId="20577"/>
        <pc:sldMkLst>
          <pc:docMk/>
          <pc:sldMk cId="2693865582" sldId="280"/>
        </pc:sldMkLst>
        <pc:spChg chg="mod">
          <ac:chgData name="Lise Van Herck" userId="S::s0225373@ad.ua.ac.be::ce31dc27-e538-49e4-a2fe-fc9b8afd16f3" providerId="AD" clId="Web-{672911E0-4512-F57C-01F1-2476EE0C4DA1}" dt="2024-03-25T09:52:17.538" v="27" actId="20577"/>
          <ac:spMkLst>
            <pc:docMk/>
            <pc:sldMk cId="2693865582" sldId="280"/>
            <ac:spMk id="10" creationId="{F72C5DA9-326B-E2C4-E49C-863F19334365}"/>
          </ac:spMkLst>
        </pc:spChg>
      </pc:sldChg>
      <pc:sldChg chg="addSp delSp modSp new mod setBg">
        <pc:chgData name="Lise Van Herck" userId="S::s0225373@ad.ua.ac.be::ce31dc27-e538-49e4-a2fe-fc9b8afd16f3" providerId="AD" clId="Web-{672911E0-4512-F57C-01F1-2476EE0C4DA1}" dt="2024-03-25T11:29:10.096" v="182" actId="20577"/>
        <pc:sldMkLst>
          <pc:docMk/>
          <pc:sldMk cId="1390891084" sldId="286"/>
        </pc:sldMkLst>
        <pc:spChg chg="mod ord">
          <ac:chgData name="Lise Van Herck" userId="S::s0225373@ad.ua.ac.be::ce31dc27-e538-49e4-a2fe-fc9b8afd16f3" providerId="AD" clId="Web-{672911E0-4512-F57C-01F1-2476EE0C4DA1}" dt="2024-03-25T09:58:17.426" v="38"/>
          <ac:spMkLst>
            <pc:docMk/>
            <pc:sldMk cId="1390891084" sldId="286"/>
            <ac:spMk id="2" creationId="{96675333-1DE4-E66C-796E-D9408C7C9A25}"/>
          </ac:spMkLst>
        </pc:spChg>
        <pc:spChg chg="add del">
          <ac:chgData name="Lise Van Herck" userId="S::s0225373@ad.ua.ac.be::ce31dc27-e538-49e4-a2fe-fc9b8afd16f3" providerId="AD" clId="Web-{672911E0-4512-F57C-01F1-2476EE0C4DA1}" dt="2024-03-25T09:57:56.581" v="31"/>
          <ac:spMkLst>
            <pc:docMk/>
            <pc:sldMk cId="1390891084" sldId="286"/>
            <ac:spMk id="4" creationId="{19615B20-1655-54FF-F877-495E4B91A5C5}"/>
          </ac:spMkLst>
        </pc:spChg>
        <pc:spChg chg="add mod">
          <ac:chgData name="Lise Van Herck" userId="S::s0225373@ad.ua.ac.be::ce31dc27-e538-49e4-a2fe-fc9b8afd16f3" providerId="AD" clId="Web-{672911E0-4512-F57C-01F1-2476EE0C4DA1}" dt="2024-03-25T11:29:10.096" v="182" actId="20577"/>
          <ac:spMkLst>
            <pc:docMk/>
            <pc:sldMk cId="1390891084" sldId="286"/>
            <ac:spMk id="6" creationId="{3DC90C30-0331-2A29-A7B3-BB5477C5D216}"/>
          </ac:spMkLst>
        </pc:spChg>
        <pc:picChg chg="add del mod">
          <ac:chgData name="Lise Van Herck" userId="S::s0225373@ad.ua.ac.be::ce31dc27-e538-49e4-a2fe-fc9b8afd16f3" providerId="AD" clId="Web-{672911E0-4512-F57C-01F1-2476EE0C4DA1}" dt="2024-03-25T09:58:08.191" v="33"/>
          <ac:picMkLst>
            <pc:docMk/>
            <pc:sldMk cId="1390891084" sldId="286"/>
            <ac:picMk id="3" creationId="{E0024B7C-855F-DC73-F2EF-A238CF05BE9C}"/>
          </ac:picMkLst>
        </pc:picChg>
        <pc:picChg chg="add mod">
          <ac:chgData name="Lise Van Herck" userId="S::s0225373@ad.ua.ac.be::ce31dc27-e538-49e4-a2fe-fc9b8afd16f3" providerId="AD" clId="Web-{672911E0-4512-F57C-01F1-2476EE0C4DA1}" dt="2024-03-25T09:58:17.426" v="38"/>
          <ac:picMkLst>
            <pc:docMk/>
            <pc:sldMk cId="1390891084" sldId="286"/>
            <ac:picMk id="5" creationId="{3A35F208-03E7-6DA9-0702-77544BCE0BDA}"/>
          </ac:picMkLst>
        </pc:picChg>
      </pc:sldChg>
    </pc:docChg>
  </pc:docChgLst>
  <pc:docChgLst>
    <pc:chgData name="Lise Van Herck" userId="S::s0225373@ad.ua.ac.be::ce31dc27-e538-49e4-a2fe-fc9b8afd16f3" providerId="AD" clId="Web-{ACE77089-9612-C1D3-C201-B9CB001F3C18}"/>
    <pc:docChg chg="delSld modSld">
      <pc:chgData name="Lise Van Herck" userId="S::s0225373@ad.ua.ac.be::ce31dc27-e538-49e4-a2fe-fc9b8afd16f3" providerId="AD" clId="Web-{ACE77089-9612-C1D3-C201-B9CB001F3C18}" dt="2024-04-30T10:55:55.429" v="603" actId="1076"/>
      <pc:docMkLst>
        <pc:docMk/>
      </pc:docMkLst>
      <pc:sldChg chg="addSp delSp modSp">
        <pc:chgData name="Lise Van Herck" userId="S::s0225373@ad.ua.ac.be::ce31dc27-e538-49e4-a2fe-fc9b8afd16f3" providerId="AD" clId="Web-{ACE77089-9612-C1D3-C201-B9CB001F3C18}" dt="2024-04-30T10:14:06.474" v="354"/>
        <pc:sldMkLst>
          <pc:docMk/>
          <pc:sldMk cId="675829999" sldId="258"/>
        </pc:sldMkLst>
        <pc:spChg chg="add mod">
          <ac:chgData name="Lise Van Herck" userId="S::s0225373@ad.ua.ac.be::ce31dc27-e538-49e4-a2fe-fc9b8afd16f3" providerId="AD" clId="Web-{ACE77089-9612-C1D3-C201-B9CB001F3C18}" dt="2024-04-30T10:13:54.051" v="349"/>
          <ac:spMkLst>
            <pc:docMk/>
            <pc:sldMk cId="675829999" sldId="258"/>
            <ac:spMk id="5" creationId="{B2B262D1-5825-9BC5-C2E6-C753D19C4A1D}"/>
          </ac:spMkLst>
        </pc:spChg>
        <pc:spChg chg="add del mod">
          <ac:chgData name="Lise Van Herck" userId="S::s0225373@ad.ua.ac.be::ce31dc27-e538-49e4-a2fe-fc9b8afd16f3" providerId="AD" clId="Web-{ACE77089-9612-C1D3-C201-B9CB001F3C18}" dt="2024-04-30T09:56:35.048" v="146"/>
          <ac:spMkLst>
            <pc:docMk/>
            <pc:sldMk cId="675829999" sldId="258"/>
            <ac:spMk id="7" creationId="{78FF0594-CB44-F683-1C8D-1BC39B3CA25C}"/>
          </ac:spMkLst>
        </pc:spChg>
        <pc:spChg chg="add mod">
          <ac:chgData name="Lise Van Herck" userId="S::s0225373@ad.ua.ac.be::ce31dc27-e538-49e4-a2fe-fc9b8afd16f3" providerId="AD" clId="Web-{ACE77089-9612-C1D3-C201-B9CB001F3C18}" dt="2024-04-30T10:13:57.161" v="350"/>
          <ac:spMkLst>
            <pc:docMk/>
            <pc:sldMk cId="675829999" sldId="258"/>
            <ac:spMk id="8" creationId="{AD5AB9DB-6CE3-90F0-532F-A9C969F3741E}"/>
          </ac:spMkLst>
        </pc:spChg>
        <pc:spChg chg="add mod">
          <ac:chgData name="Lise Van Herck" userId="S::s0225373@ad.ua.ac.be::ce31dc27-e538-49e4-a2fe-fc9b8afd16f3" providerId="AD" clId="Web-{ACE77089-9612-C1D3-C201-B9CB001F3C18}" dt="2024-04-30T10:13:51.988" v="348"/>
          <ac:spMkLst>
            <pc:docMk/>
            <pc:sldMk cId="675829999" sldId="258"/>
            <ac:spMk id="9" creationId="{63D3398B-A757-01F2-3707-503C3D0C5473}"/>
          </ac:spMkLst>
        </pc:spChg>
        <pc:spChg chg="add mod">
          <ac:chgData name="Lise Van Herck" userId="S::s0225373@ad.ua.ac.be::ce31dc27-e538-49e4-a2fe-fc9b8afd16f3" providerId="AD" clId="Web-{ACE77089-9612-C1D3-C201-B9CB001F3C18}" dt="2024-04-30T10:13:49.441" v="347"/>
          <ac:spMkLst>
            <pc:docMk/>
            <pc:sldMk cId="675829999" sldId="258"/>
            <ac:spMk id="10" creationId="{036FD0E3-FB07-80B5-F836-D76373E6BADE}"/>
          </ac:spMkLst>
        </pc:spChg>
        <pc:spChg chg="add mod">
          <ac:chgData name="Lise Van Herck" userId="S::s0225373@ad.ua.ac.be::ce31dc27-e538-49e4-a2fe-fc9b8afd16f3" providerId="AD" clId="Web-{ACE77089-9612-C1D3-C201-B9CB001F3C18}" dt="2024-04-30T10:13:59.739" v="351"/>
          <ac:spMkLst>
            <pc:docMk/>
            <pc:sldMk cId="675829999" sldId="258"/>
            <ac:spMk id="12" creationId="{15E8B5ED-5BE5-6DFC-3B1C-BA66C6C80C50}"/>
          </ac:spMkLst>
        </pc:spChg>
        <pc:spChg chg="add mod">
          <ac:chgData name="Lise Van Herck" userId="S::s0225373@ad.ua.ac.be::ce31dc27-e538-49e4-a2fe-fc9b8afd16f3" providerId="AD" clId="Web-{ACE77089-9612-C1D3-C201-B9CB001F3C18}" dt="2024-04-30T10:14:01.755" v="352"/>
          <ac:spMkLst>
            <pc:docMk/>
            <pc:sldMk cId="675829999" sldId="258"/>
            <ac:spMk id="13" creationId="{4412FBBF-42DD-0E98-7376-2986AAC707D3}"/>
          </ac:spMkLst>
        </pc:spChg>
        <pc:spChg chg="add mod">
          <ac:chgData name="Lise Van Herck" userId="S::s0225373@ad.ua.ac.be::ce31dc27-e538-49e4-a2fe-fc9b8afd16f3" providerId="AD" clId="Web-{ACE77089-9612-C1D3-C201-B9CB001F3C18}" dt="2024-04-30T10:14:04.114" v="353"/>
          <ac:spMkLst>
            <pc:docMk/>
            <pc:sldMk cId="675829999" sldId="258"/>
            <ac:spMk id="14" creationId="{AF6AFEAE-5EDF-DAF3-C6BD-09CDB49D5F16}"/>
          </ac:spMkLst>
        </pc:spChg>
        <pc:spChg chg="add del">
          <ac:chgData name="Lise Van Herck" userId="S::s0225373@ad.ua.ac.be::ce31dc27-e538-49e4-a2fe-fc9b8afd16f3" providerId="AD" clId="Web-{ACE77089-9612-C1D3-C201-B9CB001F3C18}" dt="2024-04-30T10:12:30.779" v="322"/>
          <ac:spMkLst>
            <pc:docMk/>
            <pc:sldMk cId="675829999" sldId="258"/>
            <ac:spMk id="15" creationId="{84EEC9C1-8DBB-D4ED-D3EB-DA145F491CBB}"/>
          </ac:spMkLst>
        </pc:spChg>
        <pc:spChg chg="add mod">
          <ac:chgData name="Lise Van Herck" userId="S::s0225373@ad.ua.ac.be::ce31dc27-e538-49e4-a2fe-fc9b8afd16f3" providerId="AD" clId="Web-{ACE77089-9612-C1D3-C201-B9CB001F3C18}" dt="2024-04-30T10:14:06.474" v="354"/>
          <ac:spMkLst>
            <pc:docMk/>
            <pc:sldMk cId="675829999" sldId="258"/>
            <ac:spMk id="17" creationId="{BF449DE7-7322-DD7E-6F4E-887C2AB60008}"/>
          </ac:spMkLst>
        </pc:spChg>
        <pc:spChg chg="del">
          <ac:chgData name="Lise Van Herck" userId="S::s0225373@ad.ua.ac.be::ce31dc27-e538-49e4-a2fe-fc9b8afd16f3" providerId="AD" clId="Web-{ACE77089-9612-C1D3-C201-B9CB001F3C18}" dt="2024-04-30T10:12:59.953" v="342"/>
          <ac:spMkLst>
            <pc:docMk/>
            <pc:sldMk cId="675829999" sldId="258"/>
            <ac:spMk id="36" creationId="{6A68D782-2757-9AB3-969E-5530A4EBDCC2}"/>
          </ac:spMkLst>
        </pc:spChg>
        <pc:picChg chg="del">
          <ac:chgData name="Lise Van Herck" userId="S::s0225373@ad.ua.ac.be::ce31dc27-e538-49e4-a2fe-fc9b8afd16f3" providerId="AD" clId="Web-{ACE77089-9612-C1D3-C201-B9CB001F3C18}" dt="2024-04-30T09:58:53.793" v="245"/>
          <ac:picMkLst>
            <pc:docMk/>
            <pc:sldMk cId="675829999" sldId="258"/>
            <ac:picMk id="6" creationId="{EF5E0A00-F999-1E33-A56B-53E5B6E9DFF7}"/>
          </ac:picMkLst>
        </pc:picChg>
        <pc:picChg chg="del">
          <ac:chgData name="Lise Van Herck" userId="S::s0225373@ad.ua.ac.be::ce31dc27-e538-49e4-a2fe-fc9b8afd16f3" providerId="AD" clId="Web-{ACE77089-9612-C1D3-C201-B9CB001F3C18}" dt="2024-04-30T10:00:41.083" v="289"/>
          <ac:picMkLst>
            <pc:docMk/>
            <pc:sldMk cId="675829999" sldId="258"/>
            <ac:picMk id="11" creationId="{F8CB12DA-6276-633F-3DB9-7A7E60375642}"/>
          </ac:picMkLst>
        </pc:picChg>
        <pc:picChg chg="del">
          <ac:chgData name="Lise Van Herck" userId="S::s0225373@ad.ua.ac.be::ce31dc27-e538-49e4-a2fe-fc9b8afd16f3" providerId="AD" clId="Web-{ACE77089-9612-C1D3-C201-B9CB001F3C18}" dt="2024-04-30T09:58:14.931" v="186"/>
          <ac:picMkLst>
            <pc:docMk/>
            <pc:sldMk cId="675829999" sldId="258"/>
            <ac:picMk id="16" creationId="{702235DD-3B9A-20E6-1091-CD57D27E0742}"/>
          </ac:picMkLst>
        </pc:picChg>
        <pc:picChg chg="del">
          <ac:chgData name="Lise Van Herck" userId="S::s0225373@ad.ua.ac.be::ce31dc27-e538-49e4-a2fe-fc9b8afd16f3" providerId="AD" clId="Web-{ACE77089-9612-C1D3-C201-B9CB001F3C18}" dt="2024-04-30T10:11:59.105" v="308"/>
          <ac:picMkLst>
            <pc:docMk/>
            <pc:sldMk cId="675829999" sldId="258"/>
            <ac:picMk id="20" creationId="{1D61F175-35D0-A55D-8675-EA908A58DBC8}"/>
          </ac:picMkLst>
        </pc:picChg>
        <pc:picChg chg="del">
          <ac:chgData name="Lise Van Herck" userId="S::s0225373@ad.ua.ac.be::ce31dc27-e538-49e4-a2fe-fc9b8afd16f3" providerId="AD" clId="Web-{ACE77089-9612-C1D3-C201-B9CB001F3C18}" dt="2024-04-30T09:54:28.367" v="130"/>
          <ac:picMkLst>
            <pc:docMk/>
            <pc:sldMk cId="675829999" sldId="258"/>
            <ac:picMk id="24" creationId="{7EE8E669-55FF-69C8-50D5-204292505E2C}"/>
          </ac:picMkLst>
        </pc:picChg>
        <pc:picChg chg="del">
          <ac:chgData name="Lise Van Herck" userId="S::s0225373@ad.ua.ac.be::ce31dc27-e538-49e4-a2fe-fc9b8afd16f3" providerId="AD" clId="Web-{ACE77089-9612-C1D3-C201-B9CB001F3C18}" dt="2024-04-30T10:12:20.559" v="319"/>
          <ac:picMkLst>
            <pc:docMk/>
            <pc:sldMk cId="675829999" sldId="258"/>
            <ac:picMk id="28" creationId="{79295F52-A21E-701F-B3EE-67D2B095C4A3}"/>
          </ac:picMkLst>
        </pc:picChg>
        <pc:picChg chg="add del mod">
          <ac:chgData name="Lise Van Herck" userId="S::s0225373@ad.ua.ac.be::ce31dc27-e538-49e4-a2fe-fc9b8afd16f3" providerId="AD" clId="Web-{ACE77089-9612-C1D3-C201-B9CB001F3C18}" dt="2024-04-30T09:57:13.911" v="162"/>
          <ac:picMkLst>
            <pc:docMk/>
            <pc:sldMk cId="675829999" sldId="258"/>
            <ac:picMk id="32" creationId="{A7875585-DB89-C961-5B39-FE7D9F1874EF}"/>
          </ac:picMkLst>
        </pc:picChg>
        <pc:picChg chg="del">
          <ac:chgData name="Lise Van Herck" userId="S::s0225373@ad.ua.ac.be::ce31dc27-e538-49e4-a2fe-fc9b8afd16f3" providerId="AD" clId="Web-{ACE77089-9612-C1D3-C201-B9CB001F3C18}" dt="2024-04-30T10:12:57.375" v="341"/>
          <ac:picMkLst>
            <pc:docMk/>
            <pc:sldMk cId="675829999" sldId="258"/>
            <ac:picMk id="35" creationId="{A7875585-DB89-C961-5B39-FE7D9F1874EF}"/>
          </ac:picMkLst>
        </pc:picChg>
      </pc:sldChg>
      <pc:sldChg chg="addSp delSp modSp">
        <pc:chgData name="Lise Van Herck" userId="S::s0225373@ad.ua.ac.be::ce31dc27-e538-49e4-a2fe-fc9b8afd16f3" providerId="AD" clId="Web-{ACE77089-9612-C1D3-C201-B9CB001F3C18}" dt="2024-04-30T10:51:57.437" v="581" actId="1076"/>
        <pc:sldMkLst>
          <pc:docMk/>
          <pc:sldMk cId="1975267148" sldId="262"/>
        </pc:sldMkLst>
        <pc:spChg chg="mod">
          <ac:chgData name="Lise Van Herck" userId="S::s0225373@ad.ua.ac.be::ce31dc27-e538-49e4-a2fe-fc9b8afd16f3" providerId="AD" clId="Web-{ACE77089-9612-C1D3-C201-B9CB001F3C18}" dt="2024-04-30T10:51:54.577" v="580" actId="1076"/>
          <ac:spMkLst>
            <pc:docMk/>
            <pc:sldMk cId="1975267148" sldId="262"/>
            <ac:spMk id="11" creationId="{C7B91D75-FD24-030A-95A7-F14D73A5E1DA}"/>
          </ac:spMkLst>
        </pc:spChg>
        <pc:picChg chg="add mod">
          <ac:chgData name="Lise Van Herck" userId="S::s0225373@ad.ua.ac.be::ce31dc27-e538-49e4-a2fe-fc9b8afd16f3" providerId="AD" clId="Web-{ACE77089-9612-C1D3-C201-B9CB001F3C18}" dt="2024-04-30T10:51:57.437" v="581" actId="1076"/>
          <ac:picMkLst>
            <pc:docMk/>
            <pc:sldMk cId="1975267148" sldId="262"/>
            <ac:picMk id="3" creationId="{76842425-2186-FFAA-30DC-9A8849179B6B}"/>
          </ac:picMkLst>
        </pc:picChg>
        <pc:picChg chg="add del mod">
          <ac:chgData name="Lise Van Herck" userId="S::s0225373@ad.ua.ac.be::ce31dc27-e538-49e4-a2fe-fc9b8afd16f3" providerId="AD" clId="Web-{ACE77089-9612-C1D3-C201-B9CB001F3C18}" dt="2024-04-30T10:49:40.307" v="570"/>
          <ac:picMkLst>
            <pc:docMk/>
            <pc:sldMk cId="1975267148" sldId="262"/>
            <ac:picMk id="4" creationId="{B8A8EE3F-1F7D-008C-5228-E3903CF49F96}"/>
          </ac:picMkLst>
        </pc:picChg>
        <pc:picChg chg="add del mod">
          <ac:chgData name="Lise Van Herck" userId="S::s0225373@ad.ua.ac.be::ce31dc27-e538-49e4-a2fe-fc9b8afd16f3" providerId="AD" clId="Web-{ACE77089-9612-C1D3-C201-B9CB001F3C18}" dt="2024-04-30T10:50:22.480" v="572"/>
          <ac:picMkLst>
            <pc:docMk/>
            <pc:sldMk cId="1975267148" sldId="262"/>
            <ac:picMk id="6" creationId="{EB23E268-F850-FAEE-2CDF-C9A2EF395FF1}"/>
          </ac:picMkLst>
        </pc:picChg>
        <pc:picChg chg="del">
          <ac:chgData name="Lise Van Herck" userId="S::s0225373@ad.ua.ac.be::ce31dc27-e538-49e4-a2fe-fc9b8afd16f3" providerId="AD" clId="Web-{ACE77089-9612-C1D3-C201-B9CB001F3C18}" dt="2024-04-30T10:46:09.925" v="557"/>
          <ac:picMkLst>
            <pc:docMk/>
            <pc:sldMk cId="1975267148" sldId="262"/>
            <ac:picMk id="3074" creationId="{56D94B40-F5AA-D016-69F4-2E2F7C8AA0A1}"/>
          </ac:picMkLst>
        </pc:picChg>
      </pc:sldChg>
      <pc:sldChg chg="modSp">
        <pc:chgData name="Lise Van Herck" userId="S::s0225373@ad.ua.ac.be::ce31dc27-e538-49e4-a2fe-fc9b8afd16f3" providerId="AD" clId="Web-{ACE77089-9612-C1D3-C201-B9CB001F3C18}" dt="2024-04-30T09:50:44.427" v="99" actId="20577"/>
        <pc:sldMkLst>
          <pc:docMk/>
          <pc:sldMk cId="963868956" sldId="264"/>
        </pc:sldMkLst>
        <pc:spChg chg="mod">
          <ac:chgData name="Lise Van Herck" userId="S::s0225373@ad.ua.ac.be::ce31dc27-e538-49e4-a2fe-fc9b8afd16f3" providerId="AD" clId="Web-{ACE77089-9612-C1D3-C201-B9CB001F3C18}" dt="2024-04-30T09:50:16.300" v="95" actId="1076"/>
          <ac:spMkLst>
            <pc:docMk/>
            <pc:sldMk cId="963868956" sldId="264"/>
            <ac:spMk id="8" creationId="{01A372C6-81E8-21F8-88FF-F4DF314B5CAB}"/>
          </ac:spMkLst>
        </pc:spChg>
        <pc:spChg chg="mod">
          <ac:chgData name="Lise Van Herck" userId="S::s0225373@ad.ua.ac.be::ce31dc27-e538-49e4-a2fe-fc9b8afd16f3" providerId="AD" clId="Web-{ACE77089-9612-C1D3-C201-B9CB001F3C18}" dt="2024-04-30T09:50:44.427" v="99" actId="20577"/>
          <ac:spMkLst>
            <pc:docMk/>
            <pc:sldMk cId="963868956" sldId="264"/>
            <ac:spMk id="10" creationId="{ACF13347-16AF-885F-15E7-5D879322521A}"/>
          </ac:spMkLst>
        </pc:spChg>
        <pc:spChg chg="mod">
          <ac:chgData name="Lise Van Herck" userId="S::s0225373@ad.ua.ac.be::ce31dc27-e538-49e4-a2fe-fc9b8afd16f3" providerId="AD" clId="Web-{ACE77089-9612-C1D3-C201-B9CB001F3C18}" dt="2024-04-30T09:50:23.269" v="96" actId="1076"/>
          <ac:spMkLst>
            <pc:docMk/>
            <pc:sldMk cId="963868956" sldId="264"/>
            <ac:spMk id="11" creationId="{04710F45-A4ED-7639-3700-93AAB2A877CD}"/>
          </ac:spMkLst>
        </pc:spChg>
        <pc:picChg chg="mod">
          <ac:chgData name="Lise Van Herck" userId="S::s0225373@ad.ua.ac.be::ce31dc27-e538-49e4-a2fe-fc9b8afd16f3" providerId="AD" clId="Web-{ACE77089-9612-C1D3-C201-B9CB001F3C18}" dt="2024-04-30T09:50:30.036" v="97" actId="1076"/>
          <ac:picMkLst>
            <pc:docMk/>
            <pc:sldMk cId="963868956" sldId="264"/>
            <ac:picMk id="12" creationId="{E875D6DD-02A3-C971-E925-8712006B644B}"/>
          </ac:picMkLst>
        </pc:picChg>
      </pc:sldChg>
      <pc:sldChg chg="modSp">
        <pc:chgData name="Lise Van Herck" userId="S::s0225373@ad.ua.ac.be::ce31dc27-e538-49e4-a2fe-fc9b8afd16f3" providerId="AD" clId="Web-{ACE77089-9612-C1D3-C201-B9CB001F3C18}" dt="2024-04-30T09:52:57.188" v="117" actId="1076"/>
        <pc:sldMkLst>
          <pc:docMk/>
          <pc:sldMk cId="3544968614" sldId="269"/>
        </pc:sldMkLst>
        <pc:spChg chg="mod">
          <ac:chgData name="Lise Van Herck" userId="S::s0225373@ad.ua.ac.be::ce31dc27-e538-49e4-a2fe-fc9b8afd16f3" providerId="AD" clId="Web-{ACE77089-9612-C1D3-C201-B9CB001F3C18}" dt="2024-04-30T09:51:58.714" v="108" actId="14100"/>
          <ac:spMkLst>
            <pc:docMk/>
            <pc:sldMk cId="3544968614" sldId="269"/>
            <ac:spMk id="2" creationId="{29868923-8A38-F994-46F7-400B5722F347}"/>
          </ac:spMkLst>
        </pc:spChg>
        <pc:spChg chg="mod">
          <ac:chgData name="Lise Van Herck" userId="S::s0225373@ad.ua.ac.be::ce31dc27-e538-49e4-a2fe-fc9b8afd16f3" providerId="AD" clId="Web-{ACE77089-9612-C1D3-C201-B9CB001F3C18}" dt="2024-04-30T09:52:57.188" v="117" actId="1076"/>
          <ac:spMkLst>
            <pc:docMk/>
            <pc:sldMk cId="3544968614" sldId="269"/>
            <ac:spMk id="3" creationId="{BD368607-BCE9-E02D-2482-748A27C82E1F}"/>
          </ac:spMkLst>
        </pc:spChg>
        <pc:picChg chg="mod">
          <ac:chgData name="Lise Van Herck" userId="S::s0225373@ad.ua.ac.be::ce31dc27-e538-49e4-a2fe-fc9b8afd16f3" providerId="AD" clId="Web-{ACE77089-9612-C1D3-C201-B9CB001F3C18}" dt="2024-04-30T09:52:18.372" v="111" actId="1076"/>
          <ac:picMkLst>
            <pc:docMk/>
            <pc:sldMk cId="3544968614" sldId="269"/>
            <ac:picMk id="5" creationId="{5BFD5E63-9E2C-CAC4-CEF0-5CC1E0AF0907}"/>
          </ac:picMkLst>
        </pc:picChg>
      </pc:sldChg>
      <pc:sldChg chg="addSp delSp modSp">
        <pc:chgData name="Lise Van Herck" userId="S::s0225373@ad.ua.ac.be::ce31dc27-e538-49e4-a2fe-fc9b8afd16f3" providerId="AD" clId="Web-{ACE77089-9612-C1D3-C201-B9CB001F3C18}" dt="2024-04-30T09:46:11.734" v="78" actId="1076"/>
        <pc:sldMkLst>
          <pc:docMk/>
          <pc:sldMk cId="2094458754" sldId="275"/>
        </pc:sldMkLst>
        <pc:spChg chg="add del mod">
          <ac:chgData name="Lise Van Herck" userId="S::s0225373@ad.ua.ac.be::ce31dc27-e538-49e4-a2fe-fc9b8afd16f3" providerId="AD" clId="Web-{ACE77089-9612-C1D3-C201-B9CB001F3C18}" dt="2024-04-30T09:41:22.384" v="52"/>
          <ac:spMkLst>
            <pc:docMk/>
            <pc:sldMk cId="2094458754" sldId="275"/>
            <ac:spMk id="5" creationId="{77FF597C-99A4-BA25-C4ED-AE58CCD56189}"/>
          </ac:spMkLst>
        </pc:spChg>
        <pc:spChg chg="mod">
          <ac:chgData name="Lise Van Herck" userId="S::s0225373@ad.ua.ac.be::ce31dc27-e538-49e4-a2fe-fc9b8afd16f3" providerId="AD" clId="Web-{ACE77089-9612-C1D3-C201-B9CB001F3C18}" dt="2024-04-30T09:09:46.151" v="10" actId="1076"/>
          <ac:spMkLst>
            <pc:docMk/>
            <pc:sldMk cId="2094458754" sldId="275"/>
            <ac:spMk id="9" creationId="{47675291-234E-832B-813F-F0B14E413176}"/>
          </ac:spMkLst>
        </pc:spChg>
        <pc:graphicFrameChg chg="add del">
          <ac:chgData name="Lise Van Herck" userId="S::s0225373@ad.ua.ac.be::ce31dc27-e538-49e4-a2fe-fc9b8afd16f3" providerId="AD" clId="Web-{ACE77089-9612-C1D3-C201-B9CB001F3C18}" dt="2024-04-30T09:41:05.554" v="48"/>
          <ac:graphicFrameMkLst>
            <pc:docMk/>
            <pc:sldMk cId="2094458754" sldId="275"/>
            <ac:graphicFrameMk id="2052" creationId="{E0AF5C45-380B-B6DF-9E5C-F5DACBD5CDE9}"/>
          </ac:graphicFrameMkLst>
        </pc:graphicFrameChg>
        <pc:graphicFrameChg chg="add del mod">
          <ac:chgData name="Lise Van Herck" userId="S::s0225373@ad.ua.ac.be::ce31dc27-e538-49e4-a2fe-fc9b8afd16f3" providerId="AD" clId="Web-{ACE77089-9612-C1D3-C201-B9CB001F3C18}" dt="2024-04-30T09:41:22.384" v="52"/>
          <ac:graphicFrameMkLst>
            <pc:docMk/>
            <pc:sldMk cId="2094458754" sldId="275"/>
            <ac:graphicFrameMk id="2054" creationId="{C42F3332-EF29-DFAC-574C-578B33B20239}"/>
          </ac:graphicFrameMkLst>
        </pc:graphicFrameChg>
        <pc:picChg chg="add del mod">
          <ac:chgData name="Lise Van Herck" userId="S::s0225373@ad.ua.ac.be::ce31dc27-e538-49e4-a2fe-fc9b8afd16f3" providerId="AD" clId="Web-{ACE77089-9612-C1D3-C201-B9CB001F3C18}" dt="2024-04-30T09:33:56.192" v="22"/>
          <ac:picMkLst>
            <pc:docMk/>
            <pc:sldMk cId="2094458754" sldId="275"/>
            <ac:picMk id="3" creationId="{559056F0-E3CD-7666-7A60-E57CA7C5F490}"/>
          </ac:picMkLst>
        </pc:picChg>
        <pc:picChg chg="add mod modCrop">
          <ac:chgData name="Lise Van Herck" userId="S::s0225373@ad.ua.ac.be::ce31dc27-e538-49e4-a2fe-fc9b8afd16f3" providerId="AD" clId="Web-{ACE77089-9612-C1D3-C201-B9CB001F3C18}" dt="2024-04-30T09:46:11.734" v="78" actId="1076"/>
          <ac:picMkLst>
            <pc:docMk/>
            <pc:sldMk cId="2094458754" sldId="275"/>
            <ac:picMk id="56" creationId="{5A59B251-C1FD-ABD7-9C46-9FC71306D573}"/>
          </ac:picMkLst>
        </pc:picChg>
        <pc:picChg chg="add del">
          <ac:chgData name="Lise Van Herck" userId="S::s0225373@ad.ua.ac.be::ce31dc27-e538-49e4-a2fe-fc9b8afd16f3" providerId="AD" clId="Web-{ACE77089-9612-C1D3-C201-B9CB001F3C18}" dt="2024-04-30T09:42:16.653" v="63"/>
          <ac:picMkLst>
            <pc:docMk/>
            <pc:sldMk cId="2094458754" sldId="275"/>
            <ac:picMk id="2050" creationId="{15950BC8-7669-8489-DCF4-D6FCE7F2EC7A}"/>
          </ac:picMkLst>
        </pc:picChg>
      </pc:sldChg>
      <pc:sldChg chg="addSp delSp modSp">
        <pc:chgData name="Lise Van Herck" userId="S::s0225373@ad.ua.ac.be::ce31dc27-e538-49e4-a2fe-fc9b8afd16f3" providerId="AD" clId="Web-{ACE77089-9612-C1D3-C201-B9CB001F3C18}" dt="2024-04-30T10:45:27.861" v="556" actId="1076"/>
        <pc:sldMkLst>
          <pc:docMk/>
          <pc:sldMk cId="709162782" sldId="277"/>
        </pc:sldMkLst>
        <pc:spChg chg="add mod">
          <ac:chgData name="Lise Van Herck" userId="S::s0225373@ad.ua.ac.be::ce31dc27-e538-49e4-a2fe-fc9b8afd16f3" providerId="AD" clId="Web-{ACE77089-9612-C1D3-C201-B9CB001F3C18}" dt="2024-04-30T10:43:25.389" v="469" actId="1076"/>
          <ac:spMkLst>
            <pc:docMk/>
            <pc:sldMk cId="709162782" sldId="277"/>
            <ac:spMk id="5" creationId="{96FC0BEE-8356-22CA-DBA3-A91170ECC4FB}"/>
          </ac:spMkLst>
        </pc:spChg>
        <pc:spChg chg="add mod">
          <ac:chgData name="Lise Van Herck" userId="S::s0225373@ad.ua.ac.be::ce31dc27-e538-49e4-a2fe-fc9b8afd16f3" providerId="AD" clId="Web-{ACE77089-9612-C1D3-C201-B9CB001F3C18}" dt="2024-04-30T10:43:50.686" v="492" actId="1076"/>
          <ac:spMkLst>
            <pc:docMk/>
            <pc:sldMk cId="709162782" sldId="277"/>
            <ac:spMk id="6" creationId="{A80B2FAF-13F3-B4D6-DFC1-6CED14266188}"/>
          </ac:spMkLst>
        </pc:spChg>
        <pc:spChg chg="add mod">
          <ac:chgData name="Lise Van Herck" userId="S::s0225373@ad.ua.ac.be::ce31dc27-e538-49e4-a2fe-fc9b8afd16f3" providerId="AD" clId="Web-{ACE77089-9612-C1D3-C201-B9CB001F3C18}" dt="2024-04-30T09:55:25.684" v="139" actId="20577"/>
          <ac:spMkLst>
            <pc:docMk/>
            <pc:sldMk cId="709162782" sldId="277"/>
            <ac:spMk id="7" creationId="{F5C5B9C7-B4E7-1FD3-EF34-9A0D6ABA1E40}"/>
          </ac:spMkLst>
        </pc:spChg>
        <pc:spChg chg="add mod">
          <ac:chgData name="Lise Van Herck" userId="S::s0225373@ad.ua.ac.be::ce31dc27-e538-49e4-a2fe-fc9b8afd16f3" providerId="AD" clId="Web-{ACE77089-9612-C1D3-C201-B9CB001F3C18}" dt="2024-04-30T10:15:01.806" v="391" actId="1076"/>
          <ac:spMkLst>
            <pc:docMk/>
            <pc:sldMk cId="709162782" sldId="277"/>
            <ac:spMk id="12" creationId="{5F7B4F08-B384-D527-2863-F466CA79ED3F}"/>
          </ac:spMkLst>
        </pc:spChg>
        <pc:spChg chg="add mod">
          <ac:chgData name="Lise Van Herck" userId="S::s0225373@ad.ua.ac.be::ce31dc27-e538-49e4-a2fe-fc9b8afd16f3" providerId="AD" clId="Web-{ACE77089-9612-C1D3-C201-B9CB001F3C18}" dt="2024-04-30T10:44:14.218" v="509" actId="1076"/>
          <ac:spMkLst>
            <pc:docMk/>
            <pc:sldMk cId="709162782" sldId="277"/>
            <ac:spMk id="16" creationId="{68D704AA-77D3-6327-B1FF-B54E49F1C928}"/>
          </ac:spMkLst>
        </pc:spChg>
        <pc:spChg chg="add mod">
          <ac:chgData name="Lise Van Herck" userId="S::s0225373@ad.ua.ac.be::ce31dc27-e538-49e4-a2fe-fc9b8afd16f3" providerId="AD" clId="Web-{ACE77089-9612-C1D3-C201-B9CB001F3C18}" dt="2024-04-30T10:45:27.861" v="556" actId="1076"/>
          <ac:spMkLst>
            <pc:docMk/>
            <pc:sldMk cId="709162782" sldId="277"/>
            <ac:spMk id="24" creationId="{68109FA5-5AB1-F205-5671-487315331BE3}"/>
          </ac:spMkLst>
        </pc:spChg>
        <pc:spChg chg="del mod">
          <ac:chgData name="Lise Van Herck" userId="S::s0225373@ad.ua.ac.be::ce31dc27-e538-49e4-a2fe-fc9b8afd16f3" providerId="AD" clId="Web-{ACE77089-9612-C1D3-C201-B9CB001F3C18}" dt="2024-04-30T10:45:24.268" v="555"/>
          <ac:spMkLst>
            <pc:docMk/>
            <pc:sldMk cId="709162782" sldId="277"/>
            <ac:spMk id="36" creationId="{BFE56592-E33E-1C14-F462-9BC83F4B45E2}"/>
          </ac:spMkLst>
        </pc:spChg>
        <pc:spChg chg="add mod">
          <ac:chgData name="Lise Van Herck" userId="S::s0225373@ad.ua.ac.be::ce31dc27-e538-49e4-a2fe-fc9b8afd16f3" providerId="AD" clId="Web-{ACE77089-9612-C1D3-C201-B9CB001F3C18}" dt="2024-04-30T10:15:25.011" v="413" actId="1076"/>
          <ac:spMkLst>
            <pc:docMk/>
            <pc:sldMk cId="709162782" sldId="277"/>
            <ac:spMk id="37" creationId="{9541B9CF-DE16-F552-BE9B-5D3C48CBD1C2}"/>
          </ac:spMkLst>
        </pc:spChg>
        <pc:spChg chg="add mod">
          <ac:chgData name="Lise Van Herck" userId="S::s0225373@ad.ua.ac.be::ce31dc27-e538-49e4-a2fe-fc9b8afd16f3" providerId="AD" clId="Web-{ACE77089-9612-C1D3-C201-B9CB001F3C18}" dt="2024-04-30T10:15:50.326" v="437" actId="1076"/>
          <ac:spMkLst>
            <pc:docMk/>
            <pc:sldMk cId="709162782" sldId="277"/>
            <ac:spMk id="38" creationId="{B40413A1-EE43-300B-6CA9-409C00DE22FA}"/>
          </ac:spMkLst>
        </pc:spChg>
        <pc:picChg chg="del">
          <ac:chgData name="Lise Van Herck" userId="S::s0225373@ad.ua.ac.be::ce31dc27-e538-49e4-a2fe-fc9b8afd16f3" providerId="AD" clId="Web-{ACE77089-9612-C1D3-C201-B9CB001F3C18}" dt="2024-04-30T10:14:49.462" v="390"/>
          <ac:picMkLst>
            <pc:docMk/>
            <pc:sldMk cId="709162782" sldId="277"/>
            <ac:picMk id="5" creationId="{8E82939E-9A38-B565-6531-F182E464D576}"/>
          </ac:picMkLst>
        </pc:picChg>
        <pc:picChg chg="del">
          <ac:chgData name="Lise Van Herck" userId="S::s0225373@ad.ua.ac.be::ce31dc27-e538-49e4-a2fe-fc9b8afd16f3" providerId="AD" clId="Web-{ACE77089-9612-C1D3-C201-B9CB001F3C18}" dt="2024-04-30T10:43:15.357" v="468"/>
          <ac:picMkLst>
            <pc:docMk/>
            <pc:sldMk cId="709162782" sldId="277"/>
            <ac:picMk id="11" creationId="{F3CF29E6-206B-580F-9477-E921AA54377F}"/>
          </ac:picMkLst>
        </pc:picChg>
        <pc:picChg chg="del">
          <ac:chgData name="Lise Van Herck" userId="S::s0225373@ad.ua.ac.be::ce31dc27-e538-49e4-a2fe-fc9b8afd16f3" providerId="AD" clId="Web-{ACE77089-9612-C1D3-C201-B9CB001F3C18}" dt="2024-04-30T10:15:16.776" v="412"/>
          <ac:picMkLst>
            <pc:docMk/>
            <pc:sldMk cId="709162782" sldId="277"/>
            <ac:picMk id="16" creationId="{7B653BBE-3E9C-AED2-35BE-1EEA1379AF60}"/>
          </ac:picMkLst>
        </pc:picChg>
        <pc:picChg chg="del">
          <ac:chgData name="Lise Van Herck" userId="S::s0225373@ad.ua.ac.be::ce31dc27-e538-49e4-a2fe-fc9b8afd16f3" providerId="AD" clId="Web-{ACE77089-9612-C1D3-C201-B9CB001F3C18}" dt="2024-04-30T10:43:45.124" v="491"/>
          <ac:picMkLst>
            <pc:docMk/>
            <pc:sldMk cId="709162782" sldId="277"/>
            <ac:picMk id="20" creationId="{33C93BA7-08BA-2A92-1196-51582F643D08}"/>
          </ac:picMkLst>
        </pc:picChg>
        <pc:picChg chg="del">
          <ac:chgData name="Lise Van Herck" userId="S::s0225373@ad.ua.ac.be::ce31dc27-e538-49e4-a2fe-fc9b8afd16f3" providerId="AD" clId="Web-{ACE77089-9612-C1D3-C201-B9CB001F3C18}" dt="2024-04-30T09:54:56.963" v="135"/>
          <ac:picMkLst>
            <pc:docMk/>
            <pc:sldMk cId="709162782" sldId="277"/>
            <ac:picMk id="24" creationId="{3D0A045C-4774-80DE-A6FB-3BEB78263D67}"/>
          </ac:picMkLst>
        </pc:picChg>
        <pc:picChg chg="del">
          <ac:chgData name="Lise Van Herck" userId="S::s0225373@ad.ua.ac.be::ce31dc27-e538-49e4-a2fe-fc9b8afd16f3" providerId="AD" clId="Web-{ACE77089-9612-C1D3-C201-B9CB001F3C18}" dt="2024-04-30T10:44:09.296" v="508"/>
          <ac:picMkLst>
            <pc:docMk/>
            <pc:sldMk cId="709162782" sldId="277"/>
            <ac:picMk id="28" creationId="{F7FA3FB2-D03B-85FB-E66A-F5ECD5DFDFD1}"/>
          </ac:picMkLst>
        </pc:picChg>
        <pc:picChg chg="del">
          <ac:chgData name="Lise Van Herck" userId="S::s0225373@ad.ua.ac.be::ce31dc27-e538-49e4-a2fe-fc9b8afd16f3" providerId="AD" clId="Web-{ACE77089-9612-C1D3-C201-B9CB001F3C18}" dt="2024-04-30T10:15:40.325" v="436"/>
          <ac:picMkLst>
            <pc:docMk/>
            <pc:sldMk cId="709162782" sldId="277"/>
            <ac:picMk id="32" creationId="{3E73A378-DC5E-5271-1170-1E8730E3A6A7}"/>
          </ac:picMkLst>
        </pc:picChg>
        <pc:picChg chg="del">
          <ac:chgData name="Lise Van Herck" userId="S::s0225373@ad.ua.ac.be::ce31dc27-e538-49e4-a2fe-fc9b8afd16f3" providerId="AD" clId="Web-{ACE77089-9612-C1D3-C201-B9CB001F3C18}" dt="2024-04-30T10:45:18.314" v="544"/>
          <ac:picMkLst>
            <pc:docMk/>
            <pc:sldMk cId="709162782" sldId="277"/>
            <ac:picMk id="35" creationId="{3A246340-14F4-6D89-7B35-B31045FA8478}"/>
          </ac:picMkLst>
        </pc:picChg>
      </pc:sldChg>
      <pc:sldChg chg="addSp delSp modSp del">
        <pc:chgData name="Lise Van Herck" userId="S::s0225373@ad.ua.ac.be::ce31dc27-e538-49e4-a2fe-fc9b8afd16f3" providerId="AD" clId="Web-{ACE77089-9612-C1D3-C201-B9CB001F3C18}" dt="2024-04-30T10:55:08.177" v="602" actId="20577"/>
        <pc:sldMkLst>
          <pc:docMk/>
          <pc:sldMk cId="1254854919" sldId="279"/>
        </pc:sldMkLst>
        <pc:spChg chg="mod">
          <ac:chgData name="Lise Van Herck" userId="S::s0225373@ad.ua.ac.be::ce31dc27-e538-49e4-a2fe-fc9b8afd16f3" providerId="AD" clId="Web-{ACE77089-9612-C1D3-C201-B9CB001F3C18}" dt="2024-04-30T10:55:08.177" v="602" actId="20577"/>
          <ac:spMkLst>
            <pc:docMk/>
            <pc:sldMk cId="1254854919" sldId="279"/>
            <ac:spMk id="14" creationId="{1A2C2A8B-B0A7-65CF-F2A2-05EA12508C39}"/>
          </ac:spMkLst>
        </pc:spChg>
        <pc:picChg chg="add del mod">
          <ac:chgData name="Lise Van Herck" userId="S::s0225373@ad.ua.ac.be::ce31dc27-e538-49e4-a2fe-fc9b8afd16f3" providerId="AD" clId="Web-{ACE77089-9612-C1D3-C201-B9CB001F3C18}" dt="2024-04-30T10:48:29.836" v="566"/>
          <ac:picMkLst>
            <pc:docMk/>
            <pc:sldMk cId="1254854919" sldId="279"/>
            <ac:picMk id="3" creationId="{85F7856F-CA7D-0DE5-AC4F-99F16E9E8E56}"/>
          </ac:picMkLst>
        </pc:picChg>
        <pc:picChg chg="add del mod">
          <ac:chgData name="Lise Van Herck" userId="S::s0225373@ad.ua.ac.be::ce31dc27-e538-49e4-a2fe-fc9b8afd16f3" providerId="AD" clId="Web-{ACE77089-9612-C1D3-C201-B9CB001F3C18}" dt="2024-04-30T10:51:07.451" v="573"/>
          <ac:picMkLst>
            <pc:docMk/>
            <pc:sldMk cId="1254854919" sldId="279"/>
            <ac:picMk id="4" creationId="{94F26E1F-B27D-4FF7-F9C3-A31D2453CD60}"/>
          </ac:picMkLst>
        </pc:picChg>
        <pc:picChg chg="add mod">
          <ac:chgData name="Lise Van Herck" userId="S::s0225373@ad.ua.ac.be::ce31dc27-e538-49e4-a2fe-fc9b8afd16f3" providerId="AD" clId="Web-{ACE77089-9612-C1D3-C201-B9CB001F3C18}" dt="2024-04-30T10:51:43.561" v="579" actId="1076"/>
          <ac:picMkLst>
            <pc:docMk/>
            <pc:sldMk cId="1254854919" sldId="279"/>
            <ac:picMk id="6" creationId="{55936B20-7777-A2C3-6A02-69C64F7EBB05}"/>
          </ac:picMkLst>
        </pc:picChg>
        <pc:picChg chg="del">
          <ac:chgData name="Lise Van Herck" userId="S::s0225373@ad.ua.ac.be::ce31dc27-e538-49e4-a2fe-fc9b8afd16f3" providerId="AD" clId="Web-{ACE77089-9612-C1D3-C201-B9CB001F3C18}" dt="2024-04-30T10:47:36.709" v="563"/>
          <ac:picMkLst>
            <pc:docMk/>
            <pc:sldMk cId="1254854919" sldId="279"/>
            <ac:picMk id="3074" creationId="{56D94B40-F5AA-D016-69F4-2E2F7C8AA0A1}"/>
          </ac:picMkLst>
        </pc:picChg>
      </pc:sldChg>
      <pc:sldChg chg="modSp">
        <pc:chgData name="Lise Van Herck" userId="S::s0225373@ad.ua.ac.be::ce31dc27-e538-49e4-a2fe-fc9b8afd16f3" providerId="AD" clId="Web-{ACE77089-9612-C1D3-C201-B9CB001F3C18}" dt="2024-04-30T10:55:55.429" v="603" actId="1076"/>
        <pc:sldMkLst>
          <pc:docMk/>
          <pc:sldMk cId="177140996" sldId="281"/>
        </pc:sldMkLst>
        <pc:spChg chg="mod">
          <ac:chgData name="Lise Van Herck" userId="S::s0225373@ad.ua.ac.be::ce31dc27-e538-49e4-a2fe-fc9b8afd16f3" providerId="AD" clId="Web-{ACE77089-9612-C1D3-C201-B9CB001F3C18}" dt="2024-04-30T10:55:55.429" v="603" actId="1076"/>
          <ac:spMkLst>
            <pc:docMk/>
            <pc:sldMk cId="177140996" sldId="281"/>
            <ac:spMk id="7" creationId="{8FAF55EE-5708-503D-177F-58E97859DBAF}"/>
          </ac:spMkLst>
        </pc:spChg>
      </pc:sldChg>
      <pc:sldChg chg="addSp delSp modSp mod setBg">
        <pc:chgData name="Lise Van Herck" userId="S::s0225373@ad.ua.ac.be::ce31dc27-e538-49e4-a2fe-fc9b8afd16f3" providerId="AD" clId="Web-{ACE77089-9612-C1D3-C201-B9CB001F3C18}" dt="2024-04-30T09:48:05.696" v="86"/>
        <pc:sldMkLst>
          <pc:docMk/>
          <pc:sldMk cId="2463359641" sldId="288"/>
        </pc:sldMkLst>
        <pc:spChg chg="mod ord">
          <ac:chgData name="Lise Van Herck" userId="S::s0225373@ad.ua.ac.be::ce31dc27-e538-49e4-a2fe-fc9b8afd16f3" providerId="AD" clId="Web-{ACE77089-9612-C1D3-C201-B9CB001F3C18}" dt="2024-04-30T09:48:05.696" v="86"/>
          <ac:spMkLst>
            <pc:docMk/>
            <pc:sldMk cId="2463359641" sldId="288"/>
            <ac:spMk id="2" creationId="{7E3C2BB9-0C55-FBE4-E676-FA0D1C1BC716}"/>
          </ac:spMkLst>
        </pc:spChg>
        <pc:spChg chg="add del">
          <ac:chgData name="Lise Van Herck" userId="S::s0225373@ad.ua.ac.be::ce31dc27-e538-49e4-a2fe-fc9b8afd16f3" providerId="AD" clId="Web-{ACE77089-9612-C1D3-C201-B9CB001F3C18}" dt="2024-04-30T09:47:51.836" v="84"/>
          <ac:spMkLst>
            <pc:docMk/>
            <pc:sldMk cId="2463359641" sldId="288"/>
            <ac:spMk id="8" creationId="{56827C3C-D52F-46CE-A441-3CD6A1A6A0A2}"/>
          </ac:spMkLst>
        </pc:spChg>
        <pc:spChg chg="del mod">
          <ac:chgData name="Lise Van Herck" userId="S::s0225373@ad.ua.ac.be::ce31dc27-e538-49e4-a2fe-fc9b8afd16f3" providerId="AD" clId="Web-{ACE77089-9612-C1D3-C201-B9CB001F3C18}" dt="2024-04-30T09:39:11.733" v="30"/>
          <ac:spMkLst>
            <pc:docMk/>
            <pc:sldMk cId="2463359641" sldId="288"/>
            <ac:spMk id="9" creationId="{1A3F4AEA-56D4-463B-03F7-17DCA3A1DD60}"/>
          </ac:spMkLst>
        </pc:spChg>
        <pc:spChg chg="add del">
          <ac:chgData name="Lise Van Herck" userId="S::s0225373@ad.ua.ac.be::ce31dc27-e538-49e4-a2fe-fc9b8afd16f3" providerId="AD" clId="Web-{ACE77089-9612-C1D3-C201-B9CB001F3C18}" dt="2024-04-30T09:40:31.942" v="44"/>
          <ac:spMkLst>
            <pc:docMk/>
            <pc:sldMk cId="2463359641" sldId="288"/>
            <ac:spMk id="11" creationId="{4F7B9026-36AD-42E4-B172-8D68F3A339B4}"/>
          </ac:spMkLst>
        </pc:spChg>
        <pc:spChg chg="add del">
          <ac:chgData name="Lise Van Herck" userId="S::s0225373@ad.ua.ac.be::ce31dc27-e538-49e4-a2fe-fc9b8afd16f3" providerId="AD" clId="Web-{ACE77089-9612-C1D3-C201-B9CB001F3C18}" dt="2024-04-30T09:47:51.836" v="84"/>
          <ac:spMkLst>
            <pc:docMk/>
            <pc:sldMk cId="2463359641" sldId="288"/>
            <ac:spMk id="13" creationId="{F52A8B51-0A89-497B-B882-6658E029A3F9}"/>
          </ac:spMkLst>
        </pc:spChg>
        <pc:spChg chg="add del">
          <ac:chgData name="Lise Van Herck" userId="S::s0225373@ad.ua.ac.be::ce31dc27-e538-49e4-a2fe-fc9b8afd16f3" providerId="AD" clId="Web-{ACE77089-9612-C1D3-C201-B9CB001F3C18}" dt="2024-04-30T09:47:51.836" v="84"/>
          <ac:spMkLst>
            <pc:docMk/>
            <pc:sldMk cId="2463359641" sldId="288"/>
            <ac:spMk id="15" creationId="{EB1CEFBF-6F09-4052-862B-E219DA15757E}"/>
          </ac:spMkLst>
        </pc:spChg>
        <pc:spChg chg="add del">
          <ac:chgData name="Lise Van Herck" userId="S::s0225373@ad.ua.ac.be::ce31dc27-e538-49e4-a2fe-fc9b8afd16f3" providerId="AD" clId="Web-{ACE77089-9612-C1D3-C201-B9CB001F3C18}" dt="2024-04-30T09:47:51.836" v="84"/>
          <ac:spMkLst>
            <pc:docMk/>
            <pc:sldMk cId="2463359641" sldId="288"/>
            <ac:spMk id="17" creationId="{BCB5D417-2A71-445D-B4C7-9E814D633D33}"/>
          </ac:spMkLst>
        </pc:spChg>
        <pc:picChg chg="add mod ord modCrop">
          <ac:chgData name="Lise Van Herck" userId="S::s0225373@ad.ua.ac.be::ce31dc27-e538-49e4-a2fe-fc9b8afd16f3" providerId="AD" clId="Web-{ACE77089-9612-C1D3-C201-B9CB001F3C18}" dt="2024-04-30T09:48:05.696" v="86"/>
          <ac:picMkLst>
            <pc:docMk/>
            <pc:sldMk cId="2463359641" sldId="288"/>
            <ac:picMk id="3" creationId="{B1B44447-5CD1-B13B-DF0B-5AB366926277}"/>
          </ac:picMkLst>
        </pc:picChg>
        <pc:picChg chg="add mod ord">
          <ac:chgData name="Lise Van Herck" userId="S::s0225373@ad.ua.ac.be::ce31dc27-e538-49e4-a2fe-fc9b8afd16f3" providerId="AD" clId="Web-{ACE77089-9612-C1D3-C201-B9CB001F3C18}" dt="2024-04-30T09:48:05.696" v="86"/>
          <ac:picMkLst>
            <pc:docMk/>
            <pc:sldMk cId="2463359641" sldId="288"/>
            <ac:picMk id="4" creationId="{BAE32528-3C3E-2E55-3A04-0DAE5DD36A49}"/>
          </ac:picMkLst>
        </pc:picChg>
        <pc:picChg chg="del">
          <ac:chgData name="Lise Van Herck" userId="S::s0225373@ad.ua.ac.be::ce31dc27-e538-49e4-a2fe-fc9b8afd16f3" providerId="AD" clId="Web-{ACE77089-9612-C1D3-C201-B9CB001F3C18}" dt="2024-04-30T09:38:39.933" v="24"/>
          <ac:picMkLst>
            <pc:docMk/>
            <pc:sldMk cId="2463359641" sldId="288"/>
            <ac:picMk id="5" creationId="{9743BA97-F4E1-6A54-E827-BB4C701DC34D}"/>
          </ac:picMkLst>
        </pc:picChg>
        <pc:picChg chg="add mod">
          <ac:chgData name="Lise Van Herck" userId="S::s0225373@ad.ua.ac.be::ce31dc27-e538-49e4-a2fe-fc9b8afd16f3" providerId="AD" clId="Web-{ACE77089-9612-C1D3-C201-B9CB001F3C18}" dt="2024-04-30T09:48:05.696" v="86"/>
          <ac:picMkLst>
            <pc:docMk/>
            <pc:sldMk cId="2463359641" sldId="288"/>
            <ac:picMk id="6" creationId="{1EEA88CA-050F-E015-AEC1-1FA915D993A6}"/>
          </ac:picMkLst>
        </pc:picChg>
        <pc:cxnChg chg="add del">
          <ac:chgData name="Lise Van Herck" userId="S::s0225373@ad.ua.ac.be::ce31dc27-e538-49e4-a2fe-fc9b8afd16f3" providerId="AD" clId="Web-{ACE77089-9612-C1D3-C201-B9CB001F3C18}" dt="2024-04-30T09:40:27.176" v="42"/>
          <ac:cxnSpMkLst>
            <pc:docMk/>
            <pc:sldMk cId="2463359641" sldId="288"/>
            <ac:cxnSpMk id="16" creationId="{DCD67800-37AC-4E14-89B0-F79DCB3FB86D}"/>
          </ac:cxnSpMkLst>
        </pc:cxnChg>
        <pc:cxnChg chg="add del">
          <ac:chgData name="Lise Van Herck" userId="S::s0225373@ad.ua.ac.be::ce31dc27-e538-49e4-a2fe-fc9b8afd16f3" providerId="AD" clId="Web-{ACE77089-9612-C1D3-C201-B9CB001F3C18}" dt="2024-04-30T09:40:27.176" v="42"/>
          <ac:cxnSpMkLst>
            <pc:docMk/>
            <pc:sldMk cId="2463359641" sldId="288"/>
            <ac:cxnSpMk id="18" creationId="{20F1788F-A5AE-4188-8274-F7F2E3833ECD}"/>
          </ac:cxnSpMkLst>
        </pc:cxnChg>
        <pc:cxnChg chg="add del">
          <ac:chgData name="Lise Van Herck" userId="S::s0225373@ad.ua.ac.be::ce31dc27-e538-49e4-a2fe-fc9b8afd16f3" providerId="AD" clId="Web-{ACE77089-9612-C1D3-C201-B9CB001F3C18}" dt="2024-04-30T09:48:05.696" v="86"/>
          <ac:cxnSpMkLst>
            <pc:docMk/>
            <pc:sldMk cId="2463359641" sldId="288"/>
            <ac:cxnSpMk id="19" creationId="{DCD67800-37AC-4E14-89B0-F79DCB3FB86D}"/>
          </ac:cxnSpMkLst>
        </pc:cxnChg>
        <pc:cxnChg chg="add del">
          <ac:chgData name="Lise Van Herck" userId="S::s0225373@ad.ua.ac.be::ce31dc27-e538-49e4-a2fe-fc9b8afd16f3" providerId="AD" clId="Web-{ACE77089-9612-C1D3-C201-B9CB001F3C18}" dt="2024-04-30T09:48:05.696" v="86"/>
          <ac:cxnSpMkLst>
            <pc:docMk/>
            <pc:sldMk cId="2463359641" sldId="288"/>
            <ac:cxnSpMk id="20" creationId="{20F1788F-A5AE-4188-8274-F7F2E3833ECD}"/>
          </ac:cxnSpMkLst>
        </pc:cxnChg>
      </pc:sldChg>
      <pc:sldChg chg="modSp">
        <pc:chgData name="Lise Van Herck" userId="S::s0225373@ad.ua.ac.be::ce31dc27-e538-49e4-a2fe-fc9b8afd16f3" providerId="AD" clId="Web-{ACE77089-9612-C1D3-C201-B9CB001F3C18}" dt="2024-04-30T09:51:12.429" v="102" actId="1076"/>
        <pc:sldMkLst>
          <pc:docMk/>
          <pc:sldMk cId="3637806228" sldId="291"/>
        </pc:sldMkLst>
        <pc:spChg chg="mod">
          <ac:chgData name="Lise Van Herck" userId="S::s0225373@ad.ua.ac.be::ce31dc27-e538-49e4-a2fe-fc9b8afd16f3" providerId="AD" clId="Web-{ACE77089-9612-C1D3-C201-B9CB001F3C18}" dt="2024-04-30T09:51:12.429" v="102" actId="1076"/>
          <ac:spMkLst>
            <pc:docMk/>
            <pc:sldMk cId="3637806228" sldId="291"/>
            <ac:spMk id="3" creationId="{6A4241EC-EC23-3DEF-0BC6-F74D307F5F9A}"/>
          </ac:spMkLst>
        </pc:spChg>
        <pc:spChg chg="mod">
          <ac:chgData name="Lise Van Herck" userId="S::s0225373@ad.ua.ac.be::ce31dc27-e538-49e4-a2fe-fc9b8afd16f3" providerId="AD" clId="Web-{ACE77089-9612-C1D3-C201-B9CB001F3C18}" dt="2024-04-30T09:51:04.226" v="100" actId="1076"/>
          <ac:spMkLst>
            <pc:docMk/>
            <pc:sldMk cId="3637806228" sldId="291"/>
            <ac:spMk id="5" creationId="{5B0A008D-6098-41D3-AD37-BC9A5DECC31B}"/>
          </ac:spMkLst>
        </pc:spChg>
        <pc:picChg chg="mod">
          <ac:chgData name="Lise Van Herck" userId="S::s0225373@ad.ua.ac.be::ce31dc27-e538-49e4-a2fe-fc9b8afd16f3" providerId="AD" clId="Web-{ACE77089-9612-C1D3-C201-B9CB001F3C18}" dt="2024-04-30T09:51:06.788" v="101" actId="1076"/>
          <ac:picMkLst>
            <pc:docMk/>
            <pc:sldMk cId="3637806228" sldId="291"/>
            <ac:picMk id="6" creationId="{AF481377-2C4D-04C2-1A19-6634B323EEE0}"/>
          </ac:picMkLst>
        </pc:picChg>
      </pc:sldChg>
    </pc:docChg>
  </pc:docChgLst>
  <pc:docChgLst>
    <pc:chgData name="Lise Van Herck" userId="S::s0225373@ad.ua.ac.be::ce31dc27-e538-49e4-a2fe-fc9b8afd16f3" providerId="AD" clId="Web-{CB93C0C0-0467-FFFE-DBAB-32E718D5FFD3}"/>
    <pc:docChg chg="modSld">
      <pc:chgData name="Lise Van Herck" userId="S::s0225373@ad.ua.ac.be::ce31dc27-e538-49e4-a2fe-fc9b8afd16f3" providerId="AD" clId="Web-{CB93C0C0-0467-FFFE-DBAB-32E718D5FFD3}" dt="2024-03-20T09:17:00.355" v="12" actId="1076"/>
      <pc:docMkLst>
        <pc:docMk/>
      </pc:docMkLst>
      <pc:sldChg chg="addSp delSp modSp">
        <pc:chgData name="Lise Van Herck" userId="S::s0225373@ad.ua.ac.be::ce31dc27-e538-49e4-a2fe-fc9b8afd16f3" providerId="AD" clId="Web-{CB93C0C0-0467-FFFE-DBAB-32E718D5FFD3}" dt="2024-03-20T09:16:20.088" v="4" actId="1076"/>
        <pc:sldMkLst>
          <pc:docMk/>
          <pc:sldMk cId="1975267148" sldId="262"/>
        </pc:sldMkLst>
        <pc:picChg chg="del">
          <ac:chgData name="Lise Van Herck" userId="S::s0225373@ad.ua.ac.be::ce31dc27-e538-49e4-a2fe-fc9b8afd16f3" providerId="AD" clId="Web-{CB93C0C0-0467-FFFE-DBAB-32E718D5FFD3}" dt="2024-03-20T09:16:13.978" v="2"/>
          <ac:picMkLst>
            <pc:docMk/>
            <pc:sldMk cId="1975267148" sldId="262"/>
            <ac:picMk id="3" creationId="{0B24B320-0607-FE44-CFDC-CACF4D34217A}"/>
          </ac:picMkLst>
        </pc:picChg>
        <pc:picChg chg="add mod">
          <ac:chgData name="Lise Van Herck" userId="S::s0225373@ad.ua.ac.be::ce31dc27-e538-49e4-a2fe-fc9b8afd16f3" providerId="AD" clId="Web-{CB93C0C0-0467-FFFE-DBAB-32E718D5FFD3}" dt="2024-03-20T09:16:20.088" v="4" actId="1076"/>
          <ac:picMkLst>
            <pc:docMk/>
            <pc:sldMk cId="1975267148" sldId="262"/>
            <ac:picMk id="5" creationId="{31DA443C-7EF3-3AA4-2481-C500E004D279}"/>
          </ac:picMkLst>
        </pc:picChg>
      </pc:sldChg>
      <pc:sldChg chg="addSp delSp modSp">
        <pc:chgData name="Lise Van Herck" userId="S::s0225373@ad.ua.ac.be::ce31dc27-e538-49e4-a2fe-fc9b8afd16f3" providerId="AD" clId="Web-{CB93C0C0-0467-FFFE-DBAB-32E718D5FFD3}" dt="2024-03-20T09:16:05.978" v="1"/>
        <pc:sldMkLst>
          <pc:docMk/>
          <pc:sldMk cId="1843146095" sldId="274"/>
        </pc:sldMkLst>
        <pc:picChg chg="add del mod">
          <ac:chgData name="Lise Van Herck" userId="S::s0225373@ad.ua.ac.be::ce31dc27-e538-49e4-a2fe-fc9b8afd16f3" providerId="AD" clId="Web-{CB93C0C0-0467-FFFE-DBAB-32E718D5FFD3}" dt="2024-03-20T09:16:05.978" v="1"/>
          <ac:picMkLst>
            <pc:docMk/>
            <pc:sldMk cId="1843146095" sldId="274"/>
            <ac:picMk id="6" creationId="{1EE0460D-1124-746D-9190-F214BBA89CCA}"/>
          </ac:picMkLst>
        </pc:picChg>
      </pc:sldChg>
      <pc:sldChg chg="addSp delSp modSp">
        <pc:chgData name="Lise Van Herck" userId="S::s0225373@ad.ua.ac.be::ce31dc27-e538-49e4-a2fe-fc9b8afd16f3" providerId="AD" clId="Web-{CB93C0C0-0467-FFFE-DBAB-32E718D5FFD3}" dt="2024-03-20T09:16:38.948" v="7" actId="1076"/>
        <pc:sldMkLst>
          <pc:docMk/>
          <pc:sldMk cId="2094458754" sldId="275"/>
        </pc:sldMkLst>
        <pc:picChg chg="add mod">
          <ac:chgData name="Lise Van Herck" userId="S::s0225373@ad.ua.ac.be::ce31dc27-e538-49e4-a2fe-fc9b8afd16f3" providerId="AD" clId="Web-{CB93C0C0-0467-FFFE-DBAB-32E718D5FFD3}" dt="2024-03-20T09:16:38.948" v="7" actId="1076"/>
          <ac:picMkLst>
            <pc:docMk/>
            <pc:sldMk cId="2094458754" sldId="275"/>
            <ac:picMk id="5" creationId="{9651E6FC-6DCF-9749-A21E-1F52C6B503E6}"/>
          </ac:picMkLst>
        </pc:picChg>
        <pc:picChg chg="del">
          <ac:chgData name="Lise Van Herck" userId="S::s0225373@ad.ua.ac.be::ce31dc27-e538-49e4-a2fe-fc9b8afd16f3" providerId="AD" clId="Web-{CB93C0C0-0467-FFFE-DBAB-32E718D5FFD3}" dt="2024-03-20T09:16:33.792" v="5"/>
          <ac:picMkLst>
            <pc:docMk/>
            <pc:sldMk cId="2094458754" sldId="275"/>
            <ac:picMk id="6" creationId="{8538AC13-B71B-F368-6E51-E40A9AD5CEAB}"/>
          </ac:picMkLst>
        </pc:picChg>
      </pc:sldChg>
      <pc:sldChg chg="addSp delSp modSp">
        <pc:chgData name="Lise Van Herck" userId="S::s0225373@ad.ua.ac.be::ce31dc27-e538-49e4-a2fe-fc9b8afd16f3" providerId="AD" clId="Web-{CB93C0C0-0467-FFFE-DBAB-32E718D5FFD3}" dt="2024-03-20T09:17:00.355" v="12" actId="1076"/>
        <pc:sldMkLst>
          <pc:docMk/>
          <pc:sldMk cId="2822833979" sldId="284"/>
        </pc:sldMkLst>
        <pc:picChg chg="del">
          <ac:chgData name="Lise Van Herck" userId="S::s0225373@ad.ua.ac.be::ce31dc27-e538-49e4-a2fe-fc9b8afd16f3" providerId="AD" clId="Web-{CB93C0C0-0467-FFFE-DBAB-32E718D5FFD3}" dt="2024-03-20T09:16:48.698" v="8"/>
          <ac:picMkLst>
            <pc:docMk/>
            <pc:sldMk cId="2822833979" sldId="284"/>
            <ac:picMk id="6" creationId="{8538AC13-B71B-F368-6E51-E40A9AD5CEAB}"/>
          </ac:picMkLst>
        </pc:picChg>
        <pc:picChg chg="add mod">
          <ac:chgData name="Lise Van Herck" userId="S::s0225373@ad.ua.ac.be::ce31dc27-e538-49e4-a2fe-fc9b8afd16f3" providerId="AD" clId="Web-{CB93C0C0-0467-FFFE-DBAB-32E718D5FFD3}" dt="2024-03-20T09:17:00.355" v="12" actId="1076"/>
          <ac:picMkLst>
            <pc:docMk/>
            <pc:sldMk cId="2822833979" sldId="284"/>
            <ac:picMk id="10" creationId="{2FFC58A4-F6D7-0D6A-A64D-73DF3BE8398C}"/>
          </ac:picMkLst>
        </pc:picChg>
      </pc:sldChg>
    </pc:docChg>
  </pc:docChgLst>
  <pc:docChgLst>
    <pc:chgData name="Hadewij De Ketelaere" userId="S::s0220493@ad.ua.ac.be::e37c1516-806c-4608-83c5-43c5c1de8aeb" providerId="AD" clId="Web-{93081661-6E1E-4530-A1D3-7376591C1E58}"/>
    <pc:docChg chg="modSld">
      <pc:chgData name="Hadewij De Ketelaere" userId="S::s0220493@ad.ua.ac.be::e37c1516-806c-4608-83c5-43c5c1de8aeb" providerId="AD" clId="Web-{93081661-6E1E-4530-A1D3-7376591C1E58}" dt="2024-03-21T10:19:25.684" v="5"/>
      <pc:docMkLst>
        <pc:docMk/>
      </pc:docMkLst>
      <pc:sldChg chg="addSp delSp">
        <pc:chgData name="Hadewij De Ketelaere" userId="S::s0220493@ad.ua.ac.be::e37c1516-806c-4608-83c5-43c5c1de8aeb" providerId="AD" clId="Web-{93081661-6E1E-4530-A1D3-7376591C1E58}" dt="2024-03-21T10:19:25.684" v="5"/>
        <pc:sldMkLst>
          <pc:docMk/>
          <pc:sldMk cId="1843146095" sldId="274"/>
        </pc:sldMkLst>
        <pc:picChg chg="del">
          <ac:chgData name="Hadewij De Ketelaere" userId="S::s0220493@ad.ua.ac.be::e37c1516-806c-4608-83c5-43c5c1de8aeb" providerId="AD" clId="Web-{93081661-6E1E-4530-A1D3-7376591C1E58}" dt="2024-03-21T10:19:24.980" v="4"/>
          <ac:picMkLst>
            <pc:docMk/>
            <pc:sldMk cId="1843146095" sldId="274"/>
            <ac:picMk id="7" creationId="{9D0FBADE-85D1-8FA4-CD93-3FA607D99409}"/>
          </ac:picMkLst>
        </pc:picChg>
        <pc:picChg chg="add">
          <ac:chgData name="Hadewij De Ketelaere" userId="S::s0220493@ad.ua.ac.be::e37c1516-806c-4608-83c5-43c5c1de8aeb" providerId="AD" clId="Web-{93081661-6E1E-4530-A1D3-7376591C1E58}" dt="2024-03-21T10:19:25.684" v="5"/>
          <ac:picMkLst>
            <pc:docMk/>
            <pc:sldMk cId="1843146095" sldId="274"/>
            <ac:picMk id="9" creationId="{954C593E-B578-60D9-36AF-1F66E52931C2}"/>
          </ac:picMkLst>
        </pc:picChg>
      </pc:sldChg>
      <pc:sldChg chg="addSp delSp">
        <pc:chgData name="Hadewij De Ketelaere" userId="S::s0220493@ad.ua.ac.be::e37c1516-806c-4608-83c5-43c5c1de8aeb" providerId="AD" clId="Web-{93081661-6E1E-4530-A1D3-7376591C1E58}" dt="2024-03-21T10:19:07.933" v="3"/>
        <pc:sldMkLst>
          <pc:docMk/>
          <pc:sldMk cId="2693865582" sldId="280"/>
        </pc:sldMkLst>
        <pc:picChg chg="add del">
          <ac:chgData name="Hadewij De Ketelaere" userId="S::s0220493@ad.ua.ac.be::e37c1516-806c-4608-83c5-43c5c1de8aeb" providerId="AD" clId="Web-{93081661-6E1E-4530-A1D3-7376591C1E58}" dt="2024-03-21T10:19:07.933" v="3"/>
          <ac:picMkLst>
            <pc:docMk/>
            <pc:sldMk cId="2693865582" sldId="280"/>
            <ac:picMk id="6" creationId="{DBB28FEF-E42F-EBAF-AAEE-8A1FD1A94078}"/>
          </ac:picMkLst>
        </pc:picChg>
        <pc:picChg chg="add del">
          <ac:chgData name="Hadewij De Ketelaere" userId="S::s0220493@ad.ua.ac.be::e37c1516-806c-4608-83c5-43c5c1de8aeb" providerId="AD" clId="Web-{93081661-6E1E-4530-A1D3-7376591C1E58}" dt="2024-03-21T10:19:05.277" v="2"/>
          <ac:picMkLst>
            <pc:docMk/>
            <pc:sldMk cId="2693865582" sldId="280"/>
            <ac:picMk id="16" creationId="{907EA8EE-0AE8-F5D1-36B3-581D91B60741}"/>
          </ac:picMkLst>
        </pc:picChg>
      </pc:sldChg>
    </pc:docChg>
  </pc:docChgLst>
  <pc:docChgLst>
    <pc:chgData clId="Web-{371B3B53-5FA9-4AA9-8890-494ADBEEF4B6}"/>
    <pc:docChg chg="">
      <pc:chgData name="" userId="" providerId="" clId="Web-{371B3B53-5FA9-4AA9-8890-494ADBEEF4B6}" dt="2024-05-03T08:25:21.385" v="0"/>
      <pc:docMkLst>
        <pc:docMk/>
      </pc:docMkLst>
      <pc:sldChg chg="modCm">
        <pc:chgData name="" userId="" providerId="" clId="Web-{371B3B53-5FA9-4AA9-8890-494ADBEEF4B6}" dt="2024-05-03T08:25:21.385" v="0"/>
        <pc:sldMkLst>
          <pc:docMk/>
          <pc:sldMk cId="177140996" sldId="281"/>
        </pc:sldMkLst>
      </pc:sldChg>
    </pc:docChg>
  </pc:docChgLst>
  <pc:docChgLst>
    <pc:chgData name="Greet Van Everbroeck" userId="S::s0216502@ad.ua.ac.be::1dbafba3-4fd8-4c82-bd48-2bbc50a48c12" providerId="AD" clId="Web-{E869FA46-B3F5-92D3-2042-27282D22222E}"/>
    <pc:docChg chg="mod addSld delSld modSld">
      <pc:chgData name="Greet Van Everbroeck" userId="S::s0216502@ad.ua.ac.be::1dbafba3-4fd8-4c82-bd48-2bbc50a48c12" providerId="AD" clId="Web-{E869FA46-B3F5-92D3-2042-27282D22222E}" dt="2024-05-03T13:18:10.462" v="127"/>
      <pc:docMkLst>
        <pc:docMk/>
      </pc:docMkLst>
      <pc:sldChg chg="del">
        <pc:chgData name="Greet Van Everbroeck" userId="S::s0216502@ad.ua.ac.be::1dbafba3-4fd8-4c82-bd48-2bbc50a48c12" providerId="AD" clId="Web-{E869FA46-B3F5-92D3-2042-27282D22222E}" dt="2024-05-03T13:12:35.216" v="90"/>
        <pc:sldMkLst>
          <pc:docMk/>
          <pc:sldMk cId="1397940828" sldId="261"/>
        </pc:sldMkLst>
      </pc:sldChg>
      <pc:sldChg chg="del">
        <pc:chgData name="Greet Van Everbroeck" userId="S::s0216502@ad.ua.ac.be::1dbafba3-4fd8-4c82-bd48-2bbc50a48c12" providerId="AD" clId="Web-{E869FA46-B3F5-92D3-2042-27282D22222E}" dt="2024-05-03T13:12:40.513" v="93"/>
        <pc:sldMkLst>
          <pc:docMk/>
          <pc:sldMk cId="963868956" sldId="264"/>
        </pc:sldMkLst>
      </pc:sldChg>
      <pc:sldChg chg="del">
        <pc:chgData name="Greet Van Everbroeck" userId="S::s0216502@ad.ua.ac.be::1dbafba3-4fd8-4c82-bd48-2bbc50a48c12" providerId="AD" clId="Web-{E869FA46-B3F5-92D3-2042-27282D22222E}" dt="2024-05-03T13:12:36.528" v="91"/>
        <pc:sldMkLst>
          <pc:docMk/>
          <pc:sldMk cId="464507335" sldId="266"/>
        </pc:sldMkLst>
      </pc:sldChg>
      <pc:sldChg chg="del">
        <pc:chgData name="Greet Van Everbroeck" userId="S::s0216502@ad.ua.ac.be::1dbafba3-4fd8-4c82-bd48-2bbc50a48c12" providerId="AD" clId="Web-{E869FA46-B3F5-92D3-2042-27282D22222E}" dt="2024-05-03T13:12:42.075" v="94"/>
        <pc:sldMkLst>
          <pc:docMk/>
          <pc:sldMk cId="3544968614" sldId="269"/>
        </pc:sldMkLst>
      </pc:sldChg>
      <pc:sldChg chg="modSp modCm">
        <pc:chgData name="Greet Van Everbroeck" userId="S::s0216502@ad.ua.ac.be::1dbafba3-4fd8-4c82-bd48-2bbc50a48c12" providerId="AD" clId="Web-{E869FA46-B3F5-92D3-2042-27282D22222E}" dt="2024-05-03T13:18:10.462" v="127"/>
        <pc:sldMkLst>
          <pc:docMk/>
          <pc:sldMk cId="2094458754" sldId="275"/>
        </pc:sldMkLst>
        <pc:picChg chg="mod">
          <ac:chgData name="Greet Van Everbroeck" userId="S::s0216502@ad.ua.ac.be::1dbafba3-4fd8-4c82-bd48-2bbc50a48c12" providerId="AD" clId="Web-{E869FA46-B3F5-92D3-2042-27282D22222E}" dt="2024-05-03T13:17:51.477" v="126" actId="14100"/>
          <ac:picMkLst>
            <pc:docMk/>
            <pc:sldMk cId="2094458754" sldId="275"/>
            <ac:picMk id="56" creationId="{5A59B251-C1FD-ABD7-9C46-9FC71306D573}"/>
          </ac:picMkLst>
        </pc:picChg>
      </pc:sldChg>
      <pc:sldChg chg="modCm">
        <pc:chgData name="Greet Van Everbroeck" userId="S::s0216502@ad.ua.ac.be::1dbafba3-4fd8-4c82-bd48-2bbc50a48c12" providerId="AD" clId="Web-{E869FA46-B3F5-92D3-2042-27282D22222E}" dt="2024-05-03T13:17:36.585" v="125"/>
        <pc:sldMkLst>
          <pc:docMk/>
          <pc:sldMk cId="177140996" sldId="281"/>
        </pc:sldMkLst>
      </pc:sldChg>
      <pc:sldChg chg="del">
        <pc:chgData name="Greet Van Everbroeck" userId="S::s0216502@ad.ua.ac.be::1dbafba3-4fd8-4c82-bd48-2bbc50a48c12" providerId="AD" clId="Web-{E869FA46-B3F5-92D3-2042-27282D22222E}" dt="2024-05-03T13:08:33.817" v="58"/>
        <pc:sldMkLst>
          <pc:docMk/>
          <pc:sldMk cId="4226750570" sldId="289"/>
        </pc:sldMkLst>
      </pc:sldChg>
      <pc:sldChg chg="del">
        <pc:chgData name="Greet Van Everbroeck" userId="S::s0216502@ad.ua.ac.be::1dbafba3-4fd8-4c82-bd48-2bbc50a48c12" providerId="AD" clId="Web-{E869FA46-B3F5-92D3-2042-27282D22222E}" dt="2024-05-03T13:12:34.044" v="89"/>
        <pc:sldMkLst>
          <pc:docMk/>
          <pc:sldMk cId="473004358" sldId="290"/>
        </pc:sldMkLst>
      </pc:sldChg>
      <pc:sldChg chg="del">
        <pc:chgData name="Greet Van Everbroeck" userId="S::s0216502@ad.ua.ac.be::1dbafba3-4fd8-4c82-bd48-2bbc50a48c12" providerId="AD" clId="Web-{E869FA46-B3F5-92D3-2042-27282D22222E}" dt="2024-05-03T13:12:37.638" v="92"/>
        <pc:sldMkLst>
          <pc:docMk/>
          <pc:sldMk cId="3637806228" sldId="291"/>
        </pc:sldMkLst>
      </pc:sldChg>
      <pc:sldChg chg="addSp delSp modSp new mod setBg">
        <pc:chgData name="Greet Van Everbroeck" userId="S::s0216502@ad.ua.ac.be::1dbafba3-4fd8-4c82-bd48-2bbc50a48c12" providerId="AD" clId="Web-{E869FA46-B3F5-92D3-2042-27282D22222E}" dt="2024-05-03T13:15:02.580" v="123"/>
        <pc:sldMkLst>
          <pc:docMk/>
          <pc:sldMk cId="2098343704" sldId="292"/>
        </pc:sldMkLst>
        <pc:spChg chg="mod ord">
          <ac:chgData name="Greet Van Everbroeck" userId="S::s0216502@ad.ua.ac.be::1dbafba3-4fd8-4c82-bd48-2bbc50a48c12" providerId="AD" clId="Web-{E869FA46-B3F5-92D3-2042-27282D22222E}" dt="2024-05-03T13:06:36.719" v="42"/>
          <ac:spMkLst>
            <pc:docMk/>
            <pc:sldMk cId="2098343704" sldId="292"/>
            <ac:spMk id="2" creationId="{CB638281-D617-0BAA-F416-E81D70614272}"/>
          </ac:spMkLst>
        </pc:spChg>
        <pc:spChg chg="add del mod">
          <ac:chgData name="Greet Van Everbroeck" userId="S::s0216502@ad.ua.ac.be::1dbafba3-4fd8-4c82-bd48-2bbc50a48c12" providerId="AD" clId="Web-{E869FA46-B3F5-92D3-2042-27282D22222E}" dt="2024-05-03T13:05:00.872" v="31"/>
          <ac:spMkLst>
            <pc:docMk/>
            <pc:sldMk cId="2098343704" sldId="292"/>
            <ac:spMk id="5" creationId="{94C217D9-6389-B7BB-3A30-53EABB68A2AE}"/>
          </ac:spMkLst>
        </pc:spChg>
        <pc:spChg chg="add">
          <ac:chgData name="Greet Van Everbroeck" userId="S::s0216502@ad.ua.ac.be::1dbafba3-4fd8-4c82-bd48-2bbc50a48c12" providerId="AD" clId="Web-{E869FA46-B3F5-92D3-2042-27282D22222E}" dt="2024-05-03T13:06:36.719" v="42"/>
          <ac:spMkLst>
            <pc:docMk/>
            <pc:sldMk cId="2098343704" sldId="292"/>
            <ac:spMk id="11" creationId="{44C5A9E5-0F35-4AA6-AF26-B90A2D47BC43}"/>
          </ac:spMkLst>
        </pc:spChg>
        <pc:spChg chg="add">
          <ac:chgData name="Greet Van Everbroeck" userId="S::s0216502@ad.ua.ac.be::1dbafba3-4fd8-4c82-bd48-2bbc50a48c12" providerId="AD" clId="Web-{E869FA46-B3F5-92D3-2042-27282D22222E}" dt="2024-05-03T13:06:36.719" v="42"/>
          <ac:spMkLst>
            <pc:docMk/>
            <pc:sldMk cId="2098343704" sldId="292"/>
            <ac:spMk id="13" creationId="{4D9DB69D-7E48-4FDF-806E-F0B4BF0053DD}"/>
          </ac:spMkLst>
        </pc:spChg>
        <pc:spChg chg="add">
          <ac:chgData name="Greet Van Everbroeck" userId="S::s0216502@ad.ua.ac.be::1dbafba3-4fd8-4c82-bd48-2bbc50a48c12" providerId="AD" clId="Web-{E869FA46-B3F5-92D3-2042-27282D22222E}" dt="2024-05-03T13:06:36.719" v="42"/>
          <ac:spMkLst>
            <pc:docMk/>
            <pc:sldMk cId="2098343704" sldId="292"/>
            <ac:spMk id="15" creationId="{846BF69C-4724-4F8D-8EA6-1487E9C9C4FD}"/>
          </ac:spMkLst>
        </pc:spChg>
        <pc:picChg chg="add del mod ord">
          <ac:chgData name="Greet Van Everbroeck" userId="S::s0216502@ad.ua.ac.be::1dbafba3-4fd8-4c82-bd48-2bbc50a48c12" providerId="AD" clId="Web-{E869FA46-B3F5-92D3-2042-27282D22222E}" dt="2024-05-03T13:10:46.009" v="69"/>
          <ac:picMkLst>
            <pc:docMk/>
            <pc:sldMk cId="2098343704" sldId="292"/>
            <ac:picMk id="3" creationId="{607C89DC-CBA2-5189-52E5-A13BFD4F8E14}"/>
          </ac:picMkLst>
        </pc:picChg>
        <pc:picChg chg="add del mod ord">
          <ac:chgData name="Greet Van Everbroeck" userId="S::s0216502@ad.ua.ac.be::1dbafba3-4fd8-4c82-bd48-2bbc50a48c12" providerId="AD" clId="Web-{E869FA46-B3F5-92D3-2042-27282D22222E}" dt="2024-05-03T13:07:36.987" v="48"/>
          <ac:picMkLst>
            <pc:docMk/>
            <pc:sldMk cId="2098343704" sldId="292"/>
            <ac:picMk id="6" creationId="{A728E35D-C9A3-E961-DC05-2FA6A6AB7ADC}"/>
          </ac:picMkLst>
        </pc:picChg>
        <pc:picChg chg="add mod">
          <ac:chgData name="Greet Van Everbroeck" userId="S::s0216502@ad.ua.ac.be::1dbafba3-4fd8-4c82-bd48-2bbc50a48c12" providerId="AD" clId="Web-{E869FA46-B3F5-92D3-2042-27282D22222E}" dt="2024-05-03T13:07:58.332" v="56" actId="1076"/>
          <ac:picMkLst>
            <pc:docMk/>
            <pc:sldMk cId="2098343704" sldId="292"/>
            <ac:picMk id="7" creationId="{ED200426-D9BF-D8DE-7F83-3347D75449FD}"/>
          </ac:picMkLst>
        </pc:picChg>
        <pc:picChg chg="add mod ord">
          <ac:chgData name="Greet Van Everbroeck" userId="S::s0216502@ad.ua.ac.be::1dbafba3-4fd8-4c82-bd48-2bbc50a48c12" providerId="AD" clId="Web-{E869FA46-B3F5-92D3-2042-27282D22222E}" dt="2024-05-03T13:15:02.580" v="123"/>
          <ac:picMkLst>
            <pc:docMk/>
            <pc:sldMk cId="2098343704" sldId="292"/>
            <ac:picMk id="8" creationId="{F189605C-DDC8-0F8B-2E10-685BF5E47C36}"/>
          </ac:picMkLst>
        </pc:picChg>
      </pc:sldChg>
      <pc:sldChg chg="addSp delSp modSp add replId">
        <pc:chgData name="Greet Van Everbroeck" userId="S::s0216502@ad.ua.ac.be::1dbafba3-4fd8-4c82-bd48-2bbc50a48c12" providerId="AD" clId="Web-{E869FA46-B3F5-92D3-2042-27282D22222E}" dt="2024-05-03T13:14:52.627" v="121" actId="14100"/>
        <pc:sldMkLst>
          <pc:docMk/>
          <pc:sldMk cId="523626141" sldId="293"/>
        </pc:sldMkLst>
        <pc:picChg chg="del">
          <ac:chgData name="Greet Van Everbroeck" userId="S::s0216502@ad.ua.ac.be::1dbafba3-4fd8-4c82-bd48-2bbc50a48c12" providerId="AD" clId="Web-{E869FA46-B3F5-92D3-2042-27282D22222E}" dt="2024-05-03T13:08:58.912" v="60"/>
          <ac:picMkLst>
            <pc:docMk/>
            <pc:sldMk cId="523626141" sldId="293"/>
            <ac:picMk id="3" creationId="{607C89DC-CBA2-5189-52E5-A13BFD4F8E14}"/>
          </ac:picMkLst>
        </pc:picChg>
        <pc:picChg chg="add del mod">
          <ac:chgData name="Greet Van Everbroeck" userId="S::s0216502@ad.ua.ac.be::1dbafba3-4fd8-4c82-bd48-2bbc50a48c12" providerId="AD" clId="Web-{E869FA46-B3F5-92D3-2042-27282D22222E}" dt="2024-05-03T13:09:31.694" v="63"/>
          <ac:picMkLst>
            <pc:docMk/>
            <pc:sldMk cId="523626141" sldId="293"/>
            <ac:picMk id="4" creationId="{BA13B42E-A2EF-4FAD-42C3-EB54FFE113C5}"/>
          </ac:picMkLst>
        </pc:picChg>
        <pc:picChg chg="add del mod">
          <ac:chgData name="Greet Van Everbroeck" userId="S::s0216502@ad.ua.ac.be::1dbafba3-4fd8-4c82-bd48-2bbc50a48c12" providerId="AD" clId="Web-{E869FA46-B3F5-92D3-2042-27282D22222E}" dt="2024-05-03T13:11:12.119" v="73"/>
          <ac:picMkLst>
            <pc:docMk/>
            <pc:sldMk cId="523626141" sldId="293"/>
            <ac:picMk id="5" creationId="{2DC7F610-8990-B39D-A735-2B6C6F441CCB}"/>
          </ac:picMkLst>
        </pc:picChg>
        <pc:picChg chg="add mod ord">
          <ac:chgData name="Greet Van Everbroeck" userId="S::s0216502@ad.ua.ac.be::1dbafba3-4fd8-4c82-bd48-2bbc50a48c12" providerId="AD" clId="Web-{E869FA46-B3F5-92D3-2042-27282D22222E}" dt="2024-05-03T13:14:52.627" v="121" actId="14100"/>
          <ac:picMkLst>
            <pc:docMk/>
            <pc:sldMk cId="523626141" sldId="293"/>
            <ac:picMk id="6" creationId="{50FAE86A-20A5-E07F-49E2-2C4F96417C2C}"/>
          </ac:picMkLst>
        </pc:picChg>
      </pc:sldChg>
      <pc:sldChg chg="add del replId">
        <pc:chgData name="Greet Van Everbroeck" userId="S::s0216502@ad.ua.ac.be::1dbafba3-4fd8-4c82-bd48-2bbc50a48c12" providerId="AD" clId="Web-{E869FA46-B3F5-92D3-2042-27282D22222E}" dt="2024-05-03T13:00:53.145" v="5"/>
        <pc:sldMkLst>
          <pc:docMk/>
          <pc:sldMk cId="2413662769" sldId="293"/>
        </pc:sldMkLst>
      </pc:sldChg>
      <pc:sldChg chg="addSp delSp modSp add replId">
        <pc:chgData name="Greet Van Everbroeck" userId="S::s0216502@ad.ua.ac.be::1dbafba3-4fd8-4c82-bd48-2bbc50a48c12" providerId="AD" clId="Web-{E869FA46-B3F5-92D3-2042-27282D22222E}" dt="2024-05-03T13:14:43.064" v="119"/>
        <pc:sldMkLst>
          <pc:docMk/>
          <pc:sldMk cId="2229691795" sldId="294"/>
        </pc:sldMkLst>
        <pc:picChg chg="add mod ord">
          <ac:chgData name="Greet Van Everbroeck" userId="S::s0216502@ad.ua.ac.be::1dbafba3-4fd8-4c82-bd48-2bbc50a48c12" providerId="AD" clId="Web-{E869FA46-B3F5-92D3-2042-27282D22222E}" dt="2024-05-03T13:14:43.064" v="119"/>
          <ac:picMkLst>
            <pc:docMk/>
            <pc:sldMk cId="2229691795" sldId="294"/>
            <ac:picMk id="3" creationId="{341FE771-25E1-4F93-7480-79C29C6D7749}"/>
          </ac:picMkLst>
        </pc:picChg>
        <pc:picChg chg="del">
          <ac:chgData name="Greet Van Everbroeck" userId="S::s0216502@ad.ua.ac.be::1dbafba3-4fd8-4c82-bd48-2bbc50a48c12" providerId="AD" clId="Web-{E869FA46-B3F5-92D3-2042-27282D22222E}" dt="2024-05-03T13:11:42.886" v="78"/>
          <ac:picMkLst>
            <pc:docMk/>
            <pc:sldMk cId="2229691795" sldId="294"/>
            <ac:picMk id="6" creationId="{50FAE86A-20A5-E07F-49E2-2C4F96417C2C}"/>
          </ac:picMkLst>
        </pc:picChg>
      </pc:sldChg>
      <pc:sldChg chg="addSp delSp modSp add replId">
        <pc:chgData name="Greet Van Everbroeck" userId="S::s0216502@ad.ua.ac.be::1dbafba3-4fd8-4c82-bd48-2bbc50a48c12" providerId="AD" clId="Web-{E869FA46-B3F5-92D3-2042-27282D22222E}" dt="2024-05-03T13:14:37.892" v="118"/>
        <pc:sldMkLst>
          <pc:docMk/>
          <pc:sldMk cId="3945677253" sldId="295"/>
        </pc:sldMkLst>
        <pc:picChg chg="del">
          <ac:chgData name="Greet Van Everbroeck" userId="S::s0216502@ad.ua.ac.be::1dbafba3-4fd8-4c82-bd48-2bbc50a48c12" providerId="AD" clId="Web-{E869FA46-B3F5-92D3-2042-27282D22222E}" dt="2024-05-03T13:12:13.325" v="84"/>
          <ac:picMkLst>
            <pc:docMk/>
            <pc:sldMk cId="3945677253" sldId="295"/>
            <ac:picMk id="3" creationId="{341FE771-25E1-4F93-7480-79C29C6D7749}"/>
          </ac:picMkLst>
        </pc:picChg>
        <pc:picChg chg="add mod ord">
          <ac:chgData name="Greet Van Everbroeck" userId="S::s0216502@ad.ua.ac.be::1dbafba3-4fd8-4c82-bd48-2bbc50a48c12" providerId="AD" clId="Web-{E869FA46-B3F5-92D3-2042-27282D22222E}" dt="2024-05-03T13:14:37.892" v="118"/>
          <ac:picMkLst>
            <pc:docMk/>
            <pc:sldMk cId="3945677253" sldId="295"/>
            <ac:picMk id="4" creationId="{B3B7F82D-07E1-4443-4065-3C627A900F68}"/>
          </ac:picMkLst>
        </pc:picChg>
      </pc:sldChg>
      <pc:sldChg chg="addSp delSp modSp add replId">
        <pc:chgData name="Greet Van Everbroeck" userId="S::s0216502@ad.ua.ac.be::1dbafba3-4fd8-4c82-bd48-2bbc50a48c12" providerId="AD" clId="Web-{E869FA46-B3F5-92D3-2042-27282D22222E}" dt="2024-05-03T13:14:31.626" v="117"/>
        <pc:sldMkLst>
          <pc:docMk/>
          <pc:sldMk cId="2086392326" sldId="296"/>
        </pc:sldMkLst>
        <pc:picChg chg="add mod ord">
          <ac:chgData name="Greet Van Everbroeck" userId="S::s0216502@ad.ua.ac.be::1dbafba3-4fd8-4c82-bd48-2bbc50a48c12" providerId="AD" clId="Web-{E869FA46-B3F5-92D3-2042-27282D22222E}" dt="2024-05-03T13:14:31.626" v="117"/>
          <ac:picMkLst>
            <pc:docMk/>
            <pc:sldMk cId="2086392326" sldId="296"/>
            <ac:picMk id="3" creationId="{7E56904C-FB3B-5A09-6CB3-F083DCFC3AD6}"/>
          </ac:picMkLst>
        </pc:picChg>
        <pc:picChg chg="del">
          <ac:chgData name="Greet Van Everbroeck" userId="S::s0216502@ad.ua.ac.be::1dbafba3-4fd8-4c82-bd48-2bbc50a48c12" providerId="AD" clId="Web-{E869FA46-B3F5-92D3-2042-27282D22222E}" dt="2024-05-03T13:12:50.966" v="96"/>
          <ac:picMkLst>
            <pc:docMk/>
            <pc:sldMk cId="2086392326" sldId="296"/>
            <ac:picMk id="4" creationId="{B3B7F82D-07E1-4443-4065-3C627A900F68}"/>
          </ac:picMkLst>
        </pc:picChg>
      </pc:sldChg>
      <pc:sldChg chg="addSp delSp modSp add replId">
        <pc:chgData name="Greet Van Everbroeck" userId="S::s0216502@ad.ua.ac.be::1dbafba3-4fd8-4c82-bd48-2bbc50a48c12" providerId="AD" clId="Web-{E869FA46-B3F5-92D3-2042-27282D22222E}" dt="2024-05-03T13:14:26.016" v="116"/>
        <pc:sldMkLst>
          <pc:docMk/>
          <pc:sldMk cId="2313682396" sldId="297"/>
        </pc:sldMkLst>
        <pc:picChg chg="del">
          <ac:chgData name="Greet Van Everbroeck" userId="S::s0216502@ad.ua.ac.be::1dbafba3-4fd8-4c82-bd48-2bbc50a48c12" providerId="AD" clId="Web-{E869FA46-B3F5-92D3-2042-27282D22222E}" dt="2024-05-03T13:13:20.764" v="102"/>
          <ac:picMkLst>
            <pc:docMk/>
            <pc:sldMk cId="2313682396" sldId="297"/>
            <ac:picMk id="3" creationId="{7E56904C-FB3B-5A09-6CB3-F083DCFC3AD6}"/>
          </ac:picMkLst>
        </pc:picChg>
        <pc:picChg chg="add mod ord">
          <ac:chgData name="Greet Van Everbroeck" userId="S::s0216502@ad.ua.ac.be::1dbafba3-4fd8-4c82-bd48-2bbc50a48c12" providerId="AD" clId="Web-{E869FA46-B3F5-92D3-2042-27282D22222E}" dt="2024-05-03T13:14:26.016" v="116"/>
          <ac:picMkLst>
            <pc:docMk/>
            <pc:sldMk cId="2313682396" sldId="297"/>
            <ac:picMk id="4" creationId="{8DF48F6A-DF6E-05C0-15D1-8B3645AC4FE6}"/>
          </ac:picMkLst>
        </pc:picChg>
      </pc:sldChg>
      <pc:sldChg chg="addSp delSp modSp add replId">
        <pc:chgData name="Greet Van Everbroeck" userId="S::s0216502@ad.ua.ac.be::1dbafba3-4fd8-4c82-bd48-2bbc50a48c12" providerId="AD" clId="Web-{E869FA46-B3F5-92D3-2042-27282D22222E}" dt="2024-05-03T13:14:15.251" v="114" actId="14100"/>
        <pc:sldMkLst>
          <pc:docMk/>
          <pc:sldMk cId="3718481015" sldId="298"/>
        </pc:sldMkLst>
        <pc:picChg chg="add mod ord">
          <ac:chgData name="Greet Van Everbroeck" userId="S::s0216502@ad.ua.ac.be::1dbafba3-4fd8-4c82-bd48-2bbc50a48c12" providerId="AD" clId="Web-{E869FA46-B3F5-92D3-2042-27282D22222E}" dt="2024-05-03T13:14:15.251" v="114" actId="14100"/>
          <ac:picMkLst>
            <pc:docMk/>
            <pc:sldMk cId="3718481015" sldId="298"/>
            <ac:picMk id="3" creationId="{AFB51C2D-6A5C-42E8-A1FB-7550CC4A5A78}"/>
          </ac:picMkLst>
        </pc:picChg>
        <pc:picChg chg="del">
          <ac:chgData name="Greet Van Everbroeck" userId="S::s0216502@ad.ua.ac.be::1dbafba3-4fd8-4c82-bd48-2bbc50a48c12" providerId="AD" clId="Web-{E869FA46-B3F5-92D3-2042-27282D22222E}" dt="2024-05-03T13:13:49.390" v="108"/>
          <ac:picMkLst>
            <pc:docMk/>
            <pc:sldMk cId="3718481015" sldId="298"/>
            <ac:picMk id="4" creationId="{8DF48F6A-DF6E-05C0-15D1-8B3645AC4FE6}"/>
          </ac:picMkLst>
        </pc:picChg>
      </pc:sldChg>
    </pc:docChg>
  </pc:docChgLst>
  <pc:docChgLst>
    <pc:chgData name="Lise Van Herck" userId="S::s0225373@ad.ua.ac.be::ce31dc27-e538-49e4-a2fe-fc9b8afd16f3" providerId="AD" clId="Web-{C089B582-9C8E-7E46-42BC-255A22E78FC9}"/>
    <pc:docChg chg="modSld">
      <pc:chgData name="Lise Van Herck" userId="S::s0225373@ad.ua.ac.be::ce31dc27-e538-49e4-a2fe-fc9b8afd16f3" providerId="AD" clId="Web-{C089B582-9C8E-7E46-42BC-255A22E78FC9}" dt="2024-03-20T07:14:59.566" v="2" actId="1076"/>
      <pc:docMkLst>
        <pc:docMk/>
      </pc:docMkLst>
      <pc:sldChg chg="addSp delSp modSp">
        <pc:chgData name="Lise Van Herck" userId="S::s0225373@ad.ua.ac.be::ce31dc27-e538-49e4-a2fe-fc9b8afd16f3" providerId="AD" clId="Web-{C089B582-9C8E-7E46-42BC-255A22E78FC9}" dt="2024-03-20T07:14:59.566" v="2" actId="1076"/>
        <pc:sldMkLst>
          <pc:docMk/>
          <pc:sldMk cId="675829999" sldId="258"/>
        </pc:sldMkLst>
        <pc:picChg chg="del">
          <ac:chgData name="Lise Van Herck" userId="S::s0225373@ad.ua.ac.be::ce31dc27-e538-49e4-a2fe-fc9b8afd16f3" providerId="AD" clId="Web-{C089B582-9C8E-7E46-42BC-255A22E78FC9}" dt="2024-03-20T07:14:49.863" v="0"/>
          <ac:picMkLst>
            <pc:docMk/>
            <pc:sldMk cId="675829999" sldId="258"/>
            <ac:picMk id="5" creationId="{ADC8B024-99E0-49E3-A3DE-00753DC63128}"/>
          </ac:picMkLst>
        </pc:picChg>
        <pc:picChg chg="add mod">
          <ac:chgData name="Lise Van Herck" userId="S::s0225373@ad.ua.ac.be::ce31dc27-e538-49e4-a2fe-fc9b8afd16f3" providerId="AD" clId="Web-{C089B582-9C8E-7E46-42BC-255A22E78FC9}" dt="2024-03-20T07:14:59.566" v="2" actId="1076"/>
          <ac:picMkLst>
            <pc:docMk/>
            <pc:sldMk cId="675829999" sldId="258"/>
            <ac:picMk id="6" creationId="{EF5E0A00-F999-1E33-A56B-53E5B6E9DFF7}"/>
          </ac:picMkLst>
        </pc:picChg>
      </pc:sldChg>
    </pc:docChg>
  </pc:docChgLst>
  <pc:docChgLst>
    <pc:chgData name="Ilse Paulissen" userId="S::s0216161@ad.ua.ac.be::772428af-ded4-4e92-a0a3-ff959d0f127b" providerId="AD" clId="Web-{726F27FB-A616-DC4C-770C-CE120ACC074E}"/>
    <pc:docChg chg="mod">
      <pc:chgData name="Ilse Paulissen" userId="S::s0216161@ad.ua.ac.be::772428af-ded4-4e92-a0a3-ff959d0f127b" providerId="AD" clId="Web-{726F27FB-A616-DC4C-770C-CE120ACC074E}" dt="2024-05-04T12:33:10.688" v="1"/>
      <pc:docMkLst>
        <pc:docMk/>
      </pc:docMkLst>
      <pc:sldChg chg="modCm">
        <pc:chgData name="Ilse Paulissen" userId="S::s0216161@ad.ua.ac.be::772428af-ded4-4e92-a0a3-ff959d0f127b" providerId="AD" clId="Web-{726F27FB-A616-DC4C-770C-CE120ACC074E}" dt="2024-05-04T12:33:10.688" v="1"/>
        <pc:sldMkLst>
          <pc:docMk/>
          <pc:sldMk cId="177140996" sldId="281"/>
        </pc:sldMkLst>
      </pc:sldChg>
    </pc:docChg>
  </pc:docChgLst>
  <pc:docChgLst>
    <pc:chgData name="Jelke Conard" userId="S::s0207514@ad.ua.ac.be::5e982ce5-2d74-4f53-948f-59e5bf46fcf3" providerId="AD" clId="Web-{8C1457D4-FD4A-D246-F5A2-B82F0A51A30C}"/>
    <pc:docChg chg="modSld">
      <pc:chgData name="Jelke Conard" userId="S::s0207514@ad.ua.ac.be::5e982ce5-2d74-4f53-948f-59e5bf46fcf3" providerId="AD" clId="Web-{8C1457D4-FD4A-D246-F5A2-B82F0A51A30C}" dt="2024-03-24T13:06:05.485" v="8" actId="20577"/>
      <pc:docMkLst>
        <pc:docMk/>
      </pc:docMkLst>
      <pc:sldChg chg="modSp">
        <pc:chgData name="Jelke Conard" userId="S::s0207514@ad.ua.ac.be::5e982ce5-2d74-4f53-948f-59e5bf46fcf3" providerId="AD" clId="Web-{8C1457D4-FD4A-D246-F5A2-B82F0A51A30C}" dt="2024-03-24T13:06:05.485" v="8" actId="20577"/>
        <pc:sldMkLst>
          <pc:docMk/>
          <pc:sldMk cId="2693865582" sldId="280"/>
        </pc:sldMkLst>
        <pc:spChg chg="mod">
          <ac:chgData name="Jelke Conard" userId="S::s0207514@ad.ua.ac.be::5e982ce5-2d74-4f53-948f-59e5bf46fcf3" providerId="AD" clId="Web-{8C1457D4-FD4A-D246-F5A2-B82F0A51A30C}" dt="2024-03-24T13:06:05.485" v="8" actId="20577"/>
          <ac:spMkLst>
            <pc:docMk/>
            <pc:sldMk cId="2693865582" sldId="280"/>
            <ac:spMk id="10" creationId="{F72C5DA9-326B-E2C4-E49C-863F19334365}"/>
          </ac:spMkLst>
        </pc:spChg>
      </pc:sldChg>
    </pc:docChg>
  </pc:docChgLst>
  <pc:docChgLst>
    <pc:chgData name="Lise Van Herck" userId="S::s0225373@ad.ua.ac.be::ce31dc27-e538-49e4-a2fe-fc9b8afd16f3" providerId="AD" clId="Web-{F0D7D0F5-AAA0-5666-77C7-307BBDB464B7}"/>
    <pc:docChg chg="addSld">
      <pc:chgData name="Lise Van Herck" userId="S::s0225373@ad.ua.ac.be::ce31dc27-e538-49e4-a2fe-fc9b8afd16f3" providerId="AD" clId="Web-{F0D7D0F5-AAA0-5666-77C7-307BBDB464B7}" dt="2024-04-27T06:26:48.984" v="0"/>
      <pc:docMkLst>
        <pc:docMk/>
      </pc:docMkLst>
      <pc:sldChg chg="new">
        <pc:chgData name="Lise Van Herck" userId="S::s0225373@ad.ua.ac.be::ce31dc27-e538-49e4-a2fe-fc9b8afd16f3" providerId="AD" clId="Web-{F0D7D0F5-AAA0-5666-77C7-307BBDB464B7}" dt="2024-04-27T06:26:48.984" v="0"/>
        <pc:sldMkLst>
          <pc:docMk/>
          <pc:sldMk cId="3087438295" sldId="287"/>
        </pc:sldMkLst>
      </pc:sldChg>
    </pc:docChg>
  </pc:docChgLst>
  <pc:docChgLst>
    <pc:chgData clId="Web-{FA424D45-D70D-4A7E-B30E-22FC2FEC85B9}"/>
    <pc:docChg chg="">
      <pc:chgData name="" userId="" providerId="" clId="Web-{FA424D45-D70D-4A7E-B30E-22FC2FEC85B9}" dt="2024-05-03T13:22:39.471" v="0"/>
      <pc:docMkLst>
        <pc:docMk/>
      </pc:docMkLst>
      <pc:sldChg chg="modCm">
        <pc:chgData name="" userId="" providerId="" clId="Web-{FA424D45-D70D-4A7E-B30E-22FC2FEC85B9}" dt="2024-05-03T13:22:39.471" v="0"/>
        <pc:sldMkLst>
          <pc:docMk/>
          <pc:sldMk cId="2094458754" sldId="275"/>
        </pc:sldMkLst>
      </pc:sldChg>
    </pc:docChg>
  </pc:docChgLst>
  <pc:docChgLst>
    <pc:chgData name="Lise Van Herck" userId="S::s0225373@ad.ua.ac.be::ce31dc27-e538-49e4-a2fe-fc9b8afd16f3" providerId="AD" clId="Web-{E5B0E2CB-86C1-D535-382A-3CA9A585F212}"/>
    <pc:docChg chg="modSld">
      <pc:chgData name="Lise Van Herck" userId="S::s0225373@ad.ua.ac.be::ce31dc27-e538-49e4-a2fe-fc9b8afd16f3" providerId="AD" clId="Web-{E5B0E2CB-86C1-D535-382A-3CA9A585F212}" dt="2024-03-20T07:18:52.768" v="0" actId="1076"/>
      <pc:docMkLst>
        <pc:docMk/>
      </pc:docMkLst>
      <pc:sldChg chg="modSp">
        <pc:chgData name="Lise Van Herck" userId="S::s0225373@ad.ua.ac.be::ce31dc27-e538-49e4-a2fe-fc9b8afd16f3" providerId="AD" clId="Web-{E5B0E2CB-86C1-D535-382A-3CA9A585F212}" dt="2024-03-20T07:18:52.768" v="0" actId="1076"/>
        <pc:sldMkLst>
          <pc:docMk/>
          <pc:sldMk cId="675829999" sldId="258"/>
        </pc:sldMkLst>
        <pc:picChg chg="mod">
          <ac:chgData name="Lise Van Herck" userId="S::s0225373@ad.ua.ac.be::ce31dc27-e538-49e4-a2fe-fc9b8afd16f3" providerId="AD" clId="Web-{E5B0E2CB-86C1-D535-382A-3CA9A585F212}" dt="2024-03-20T07:18:52.768" v="0" actId="1076"/>
          <ac:picMkLst>
            <pc:docMk/>
            <pc:sldMk cId="675829999" sldId="258"/>
            <ac:picMk id="6" creationId="{EF5E0A00-F999-1E33-A56B-53E5B6E9DFF7}"/>
          </ac:picMkLst>
        </pc:picChg>
      </pc:sldChg>
    </pc:docChg>
  </pc:docChgLst>
  <pc:docChgLst>
    <pc:chgData name="Lise Van Herck" userId="S::s0225373@ad.ua.ac.be::ce31dc27-e538-49e4-a2fe-fc9b8afd16f3" providerId="AD" clId="Web-{9F921F3A-EF32-4151-E32A-96C0F2FC1AFF}"/>
    <pc:docChg chg="modSld">
      <pc:chgData name="Lise Van Herck" userId="S::s0225373@ad.ua.ac.be::ce31dc27-e538-49e4-a2fe-fc9b8afd16f3" providerId="AD" clId="Web-{9F921F3A-EF32-4151-E32A-96C0F2FC1AFF}" dt="2024-03-20T08:14:26.213" v="78" actId="1076"/>
      <pc:docMkLst>
        <pc:docMk/>
      </pc:docMkLst>
      <pc:sldChg chg="modSp">
        <pc:chgData name="Lise Van Herck" userId="S::s0225373@ad.ua.ac.be::ce31dc27-e538-49e4-a2fe-fc9b8afd16f3" providerId="AD" clId="Web-{9F921F3A-EF32-4151-E32A-96C0F2FC1AFF}" dt="2024-03-20T07:57:06.225" v="21" actId="1076"/>
        <pc:sldMkLst>
          <pc:docMk/>
          <pc:sldMk cId="675829999" sldId="258"/>
        </pc:sldMkLst>
        <pc:picChg chg="mod">
          <ac:chgData name="Lise Van Herck" userId="S::s0225373@ad.ua.ac.be::ce31dc27-e538-49e4-a2fe-fc9b8afd16f3" providerId="AD" clId="Web-{9F921F3A-EF32-4151-E32A-96C0F2FC1AFF}" dt="2024-03-20T07:57:06.225" v="21" actId="1076"/>
          <ac:picMkLst>
            <pc:docMk/>
            <pc:sldMk cId="675829999" sldId="258"/>
            <ac:picMk id="6" creationId="{EF5E0A00-F999-1E33-A56B-53E5B6E9DFF7}"/>
          </ac:picMkLst>
        </pc:picChg>
      </pc:sldChg>
      <pc:sldChg chg="addSp delSp modSp">
        <pc:chgData name="Lise Van Herck" userId="S::s0225373@ad.ua.ac.be::ce31dc27-e538-49e4-a2fe-fc9b8afd16f3" providerId="AD" clId="Web-{9F921F3A-EF32-4151-E32A-96C0F2FC1AFF}" dt="2024-03-20T08:14:26.213" v="78" actId="1076"/>
        <pc:sldMkLst>
          <pc:docMk/>
          <pc:sldMk cId="3795504876" sldId="283"/>
        </pc:sldMkLst>
        <pc:spChg chg="mod">
          <ac:chgData name="Lise Van Herck" userId="S::s0225373@ad.ua.ac.be::ce31dc27-e538-49e4-a2fe-fc9b8afd16f3" providerId="AD" clId="Web-{9F921F3A-EF32-4151-E32A-96C0F2FC1AFF}" dt="2024-03-20T07:32:39.724" v="18" actId="20577"/>
          <ac:spMkLst>
            <pc:docMk/>
            <pc:sldMk cId="3795504876" sldId="283"/>
            <ac:spMk id="9" creationId="{47675291-234E-832B-813F-F0B14E413176}"/>
          </ac:spMkLst>
        </pc:spChg>
        <pc:spChg chg="add del">
          <ac:chgData name="Lise Van Herck" userId="S::s0225373@ad.ua.ac.be::ce31dc27-e538-49e4-a2fe-fc9b8afd16f3" providerId="AD" clId="Web-{9F921F3A-EF32-4151-E32A-96C0F2FC1AFF}" dt="2024-03-20T07:31:57.171" v="9"/>
          <ac:spMkLst>
            <pc:docMk/>
            <pc:sldMk cId="3795504876" sldId="283"/>
            <ac:spMk id="11" creationId="{D2FCA31C-99D2-6B9B-4B7F-C877C14DD15B}"/>
          </ac:spMkLst>
        </pc:spChg>
        <pc:spChg chg="mod">
          <ac:chgData name="Lise Van Herck" userId="S::s0225373@ad.ua.ac.be::ce31dc27-e538-49e4-a2fe-fc9b8afd16f3" providerId="AD" clId="Web-{9F921F3A-EF32-4151-E32A-96C0F2FC1AFF}" dt="2024-03-20T08:06:53.370" v="32" actId="14100"/>
          <ac:spMkLst>
            <pc:docMk/>
            <pc:sldMk cId="3795504876" sldId="283"/>
            <ac:spMk id="13" creationId="{D01A4013-4393-2D7A-2A5E-59B7E441C41D}"/>
          </ac:spMkLst>
        </pc:spChg>
        <pc:spChg chg="add del">
          <ac:chgData name="Lise Van Herck" userId="S::s0225373@ad.ua.ac.be::ce31dc27-e538-49e4-a2fe-fc9b8afd16f3" providerId="AD" clId="Web-{9F921F3A-EF32-4151-E32A-96C0F2FC1AFF}" dt="2024-03-20T07:32:04.754" v="11"/>
          <ac:spMkLst>
            <pc:docMk/>
            <pc:sldMk cId="3795504876" sldId="283"/>
            <ac:spMk id="15" creationId="{C7CA4288-E6CF-1D54-6737-452020CC6456}"/>
          </ac:spMkLst>
        </pc:spChg>
        <pc:spChg chg="add del">
          <ac:chgData name="Lise Van Herck" userId="S::s0225373@ad.ua.ac.be::ce31dc27-e538-49e4-a2fe-fc9b8afd16f3" providerId="AD" clId="Web-{9F921F3A-EF32-4151-E32A-96C0F2FC1AFF}" dt="2024-03-20T08:05:56.993" v="26"/>
          <ac:spMkLst>
            <pc:docMk/>
            <pc:sldMk cId="3795504876" sldId="283"/>
            <ac:spMk id="19" creationId="{4571BC26-DD8C-77E2-EC56-65434DA1BD5F}"/>
          </ac:spMkLst>
        </pc:spChg>
        <pc:spChg chg="add del">
          <ac:chgData name="Lise Van Herck" userId="S::s0225373@ad.ua.ac.be::ce31dc27-e538-49e4-a2fe-fc9b8afd16f3" providerId="AD" clId="Web-{9F921F3A-EF32-4151-E32A-96C0F2FC1AFF}" dt="2024-03-20T08:06:11.743" v="28"/>
          <ac:spMkLst>
            <pc:docMk/>
            <pc:sldMk cId="3795504876" sldId="283"/>
            <ac:spMk id="22" creationId="{69E24D96-E41F-E295-4E8A-AB4A6FC8A595}"/>
          </ac:spMkLst>
        </pc:spChg>
        <pc:spChg chg="add del mod">
          <ac:chgData name="Lise Van Herck" userId="S::s0225373@ad.ua.ac.be::ce31dc27-e538-49e4-a2fe-fc9b8afd16f3" providerId="AD" clId="Web-{9F921F3A-EF32-4151-E32A-96C0F2FC1AFF}" dt="2024-03-20T08:14:26.213" v="78" actId="1076"/>
          <ac:spMkLst>
            <pc:docMk/>
            <pc:sldMk cId="3795504876" sldId="283"/>
            <ac:spMk id="23" creationId="{7E853A0C-C12F-AFF2-DA85-5DDB4CC625C8}"/>
          </ac:spMkLst>
        </pc:spChg>
        <pc:spChg chg="add del">
          <ac:chgData name="Lise Van Herck" userId="S::s0225373@ad.ua.ac.be::ce31dc27-e538-49e4-a2fe-fc9b8afd16f3" providerId="AD" clId="Web-{9F921F3A-EF32-4151-E32A-96C0F2FC1AFF}" dt="2024-03-20T08:06:53.338" v="31"/>
          <ac:spMkLst>
            <pc:docMk/>
            <pc:sldMk cId="3795504876" sldId="283"/>
            <ac:spMk id="24" creationId="{A7DB49F8-303E-4B9A-C74E-86293D52FC5A}"/>
          </ac:spMkLst>
        </pc:spChg>
        <pc:spChg chg="add del mod">
          <ac:chgData name="Lise Van Herck" userId="S::s0225373@ad.ua.ac.be::ce31dc27-e538-49e4-a2fe-fc9b8afd16f3" providerId="AD" clId="Web-{9F921F3A-EF32-4151-E32A-96C0F2FC1AFF}" dt="2024-03-20T08:10:35.940" v="54"/>
          <ac:spMkLst>
            <pc:docMk/>
            <pc:sldMk cId="3795504876" sldId="283"/>
            <ac:spMk id="25" creationId="{07EDCA84-7A85-1F25-8833-49917983348F}"/>
          </ac:spMkLst>
        </pc:spChg>
        <pc:spChg chg="add del">
          <ac:chgData name="Lise Van Herck" userId="S::s0225373@ad.ua.ac.be::ce31dc27-e538-49e4-a2fe-fc9b8afd16f3" providerId="AD" clId="Web-{9F921F3A-EF32-4151-E32A-96C0F2FC1AFF}" dt="2024-03-20T08:07:26.746" v="38"/>
          <ac:spMkLst>
            <pc:docMk/>
            <pc:sldMk cId="3795504876" sldId="283"/>
            <ac:spMk id="26" creationId="{BA121750-4A61-F5FD-EA92-7E12C9DE001E}"/>
          </ac:spMkLst>
        </pc:spChg>
        <pc:spChg chg="add del mod">
          <ac:chgData name="Lise Van Herck" userId="S::s0225373@ad.ua.ac.be::ce31dc27-e538-49e4-a2fe-fc9b8afd16f3" providerId="AD" clId="Web-{9F921F3A-EF32-4151-E32A-96C0F2FC1AFF}" dt="2024-03-20T08:14:18.775" v="77"/>
          <ac:spMkLst>
            <pc:docMk/>
            <pc:sldMk cId="3795504876" sldId="283"/>
            <ac:spMk id="27" creationId="{6BD9DD17-50BB-EC1C-8E65-6729E30542C0}"/>
          </ac:spMkLst>
        </pc:spChg>
        <pc:picChg chg="del mod">
          <ac:chgData name="Lise Van Herck" userId="S::s0225373@ad.ua.ac.be::ce31dc27-e538-49e4-a2fe-fc9b8afd16f3" providerId="AD" clId="Web-{9F921F3A-EF32-4151-E32A-96C0F2FC1AFF}" dt="2024-03-20T07:31:40.748" v="3"/>
          <ac:picMkLst>
            <pc:docMk/>
            <pc:sldMk cId="3795504876" sldId="283"/>
            <ac:picMk id="6" creationId="{8538AC13-B71B-F368-6E51-E40A9AD5CEAB}"/>
          </ac:picMkLst>
        </pc:picChg>
        <pc:picChg chg="add mod">
          <ac:chgData name="Lise Van Herck" userId="S::s0225373@ad.ua.ac.be::ce31dc27-e538-49e4-a2fe-fc9b8afd16f3" providerId="AD" clId="Web-{9F921F3A-EF32-4151-E32A-96C0F2FC1AFF}" dt="2024-03-20T07:32:48.162" v="20" actId="1076"/>
          <ac:picMkLst>
            <pc:docMk/>
            <pc:sldMk cId="3795504876" sldId="283"/>
            <ac:picMk id="10" creationId="{82859A70-437E-D1FA-12DA-EFFF49F5A890}"/>
          </ac:picMkLst>
        </pc:picChg>
        <pc:picChg chg="add mod">
          <ac:chgData name="Lise Van Herck" userId="S::s0225373@ad.ua.ac.be::ce31dc27-e538-49e4-a2fe-fc9b8afd16f3" providerId="AD" clId="Web-{9F921F3A-EF32-4151-E32A-96C0F2FC1AFF}" dt="2024-03-20T08:06:58.479" v="36" actId="1076"/>
          <ac:picMkLst>
            <pc:docMk/>
            <pc:sldMk cId="3795504876" sldId="283"/>
            <ac:picMk id="18" creationId="{746EA2E9-63FD-087F-8EED-CA36D7A351CF}"/>
          </ac:picMkLst>
        </pc:picChg>
      </pc:sldChg>
    </pc:docChg>
  </pc:docChgLst>
  <pc:docChgLst>
    <pc:chgData name="Sandy Demandt" userId="ba5e315d-f1be-4084-a1c0-7469a47f474a" providerId="ADAL" clId="{7D36B203-F8F9-494F-B860-65F240E978D1}"/>
    <pc:docChg chg="">
      <pc:chgData name="Sandy Demandt" userId="ba5e315d-f1be-4084-a1c0-7469a47f474a" providerId="ADAL" clId="{7D36B203-F8F9-494F-B860-65F240E978D1}" dt="2024-07-08T10:22:00.098" v="1"/>
      <pc:docMkLst>
        <pc:docMk/>
      </pc:docMkLst>
      <pc:sldChg chg="delCm">
        <pc:chgData name="Sandy Demandt" userId="ba5e315d-f1be-4084-a1c0-7469a47f474a" providerId="ADAL" clId="{7D36B203-F8F9-494F-B860-65F240E978D1}" dt="2024-07-08T10:22:00.098" v="1"/>
        <pc:sldMkLst>
          <pc:docMk/>
          <pc:sldMk cId="2094458754" sldId="275"/>
        </pc:sldMkLst>
      </pc:sldChg>
      <pc:sldChg chg="delCm">
        <pc:chgData name="Sandy Demandt" userId="ba5e315d-f1be-4084-a1c0-7469a47f474a" providerId="ADAL" clId="{7D36B203-F8F9-494F-B860-65F240E978D1}" dt="2024-07-08T10:21:44.627" v="0"/>
        <pc:sldMkLst>
          <pc:docMk/>
          <pc:sldMk cId="177140996" sldId="281"/>
        </pc:sldMkLst>
      </pc:sldChg>
    </pc:docChg>
  </pc:docChgLst>
  <pc:docChgLst>
    <pc:chgData name="Lise Van Herck" userId="S::s0225373@ad.ua.ac.be::ce31dc27-e538-49e4-a2fe-fc9b8afd16f3" providerId="AD" clId="Web-{3EDDE0BA-701F-B369-E628-D8DB7F90B86A}"/>
    <pc:docChg chg="">
      <pc:chgData name="Lise Van Herck" userId="S::s0225373@ad.ua.ac.be::ce31dc27-e538-49e4-a2fe-fc9b8afd16f3" providerId="AD" clId="Web-{3EDDE0BA-701F-B369-E628-D8DB7F90B86A}" dt="2024-05-06T08:16:54.009" v="2"/>
      <pc:docMkLst>
        <pc:docMk/>
      </pc:docMkLst>
      <pc:sldChg chg="modCm">
        <pc:chgData name="Lise Van Herck" userId="S::s0225373@ad.ua.ac.be::ce31dc27-e538-49e4-a2fe-fc9b8afd16f3" providerId="AD" clId="Web-{3EDDE0BA-701F-B369-E628-D8DB7F90B86A}" dt="2024-05-05T08:26:23.297" v="0"/>
        <pc:sldMkLst>
          <pc:docMk/>
          <pc:sldMk cId="2094458754" sldId="275"/>
        </pc:sldMkLst>
      </pc:sldChg>
      <pc:sldChg chg="modCm">
        <pc:chgData name="Lise Van Herck" userId="S::s0225373@ad.ua.ac.be::ce31dc27-e538-49e4-a2fe-fc9b8afd16f3" providerId="AD" clId="Web-{3EDDE0BA-701F-B369-E628-D8DB7F90B86A}" dt="2024-05-06T08:16:54.009" v="2"/>
        <pc:sldMkLst>
          <pc:docMk/>
          <pc:sldMk cId="177140996" sldId="281"/>
        </pc:sldMkLst>
      </pc:sldChg>
    </pc:docChg>
  </pc:docChgLst>
  <pc:docChgLst>
    <pc:chgData name="Jelke Conard" userId="S::s0207514@ad.ua.ac.be::5e982ce5-2d74-4f53-948f-59e5bf46fcf3" providerId="AD" clId="Web-{F36CA299-A5D0-4C04-C92A-D7DD809E5819}"/>
    <pc:docChg chg="mod modSld">
      <pc:chgData name="Jelke Conard" userId="S::s0207514@ad.ua.ac.be::5e982ce5-2d74-4f53-948f-59e5bf46fcf3" providerId="AD" clId="Web-{F36CA299-A5D0-4C04-C92A-D7DD809E5819}" dt="2024-05-02T13:35:20.757" v="52"/>
      <pc:docMkLst>
        <pc:docMk/>
      </pc:docMkLst>
      <pc:sldChg chg="modSp">
        <pc:chgData name="Jelke Conard" userId="S::s0207514@ad.ua.ac.be::5e982ce5-2d74-4f53-948f-59e5bf46fcf3" providerId="AD" clId="Web-{F36CA299-A5D0-4C04-C92A-D7DD809E5819}" dt="2024-05-02T13:29:15.875" v="1" actId="20577"/>
        <pc:sldMkLst>
          <pc:docMk/>
          <pc:sldMk cId="675829999" sldId="258"/>
        </pc:sldMkLst>
        <pc:spChg chg="mod">
          <ac:chgData name="Jelke Conard" userId="S::s0207514@ad.ua.ac.be::5e982ce5-2d74-4f53-948f-59e5bf46fcf3" providerId="AD" clId="Web-{F36CA299-A5D0-4C04-C92A-D7DD809E5819}" dt="2024-05-02T13:29:15.875" v="1" actId="20577"/>
          <ac:spMkLst>
            <pc:docMk/>
            <pc:sldMk cId="675829999" sldId="258"/>
            <ac:spMk id="10" creationId="{036FD0E3-FB07-80B5-F836-D76373E6BADE}"/>
          </ac:spMkLst>
        </pc:spChg>
      </pc:sldChg>
      <pc:sldChg chg="modSp">
        <pc:chgData name="Jelke Conard" userId="S::s0207514@ad.ua.ac.be::5e982ce5-2d74-4f53-948f-59e5bf46fcf3" providerId="AD" clId="Web-{F36CA299-A5D0-4C04-C92A-D7DD809E5819}" dt="2024-05-02T13:30:59.033" v="35" actId="14100"/>
        <pc:sldMkLst>
          <pc:docMk/>
          <pc:sldMk cId="1397940828" sldId="261"/>
        </pc:sldMkLst>
        <pc:spChg chg="mod">
          <ac:chgData name="Jelke Conard" userId="S::s0207514@ad.ua.ac.be::5e982ce5-2d74-4f53-948f-59e5bf46fcf3" providerId="AD" clId="Web-{F36CA299-A5D0-4C04-C92A-D7DD809E5819}" dt="2024-05-02T13:30:59.033" v="35" actId="14100"/>
          <ac:spMkLst>
            <pc:docMk/>
            <pc:sldMk cId="1397940828" sldId="261"/>
            <ac:spMk id="12" creationId="{A8812EF3-BE84-15D0-5BD6-F07B077EBB0C}"/>
          </ac:spMkLst>
        </pc:spChg>
      </pc:sldChg>
      <pc:sldChg chg="modSp">
        <pc:chgData name="Jelke Conard" userId="S::s0207514@ad.ua.ac.be::5e982ce5-2d74-4f53-948f-59e5bf46fcf3" providerId="AD" clId="Web-{F36CA299-A5D0-4C04-C92A-D7DD809E5819}" dt="2024-05-02T13:29:43.703" v="14" actId="20577"/>
        <pc:sldMkLst>
          <pc:docMk/>
          <pc:sldMk cId="1975267148" sldId="262"/>
        </pc:sldMkLst>
        <pc:spChg chg="mod">
          <ac:chgData name="Jelke Conard" userId="S::s0207514@ad.ua.ac.be::5e982ce5-2d74-4f53-948f-59e5bf46fcf3" providerId="AD" clId="Web-{F36CA299-A5D0-4C04-C92A-D7DD809E5819}" dt="2024-05-02T13:29:43.703" v="14" actId="20577"/>
          <ac:spMkLst>
            <pc:docMk/>
            <pc:sldMk cId="1975267148" sldId="262"/>
            <ac:spMk id="11" creationId="{C7B91D75-FD24-030A-95A7-F14D73A5E1DA}"/>
          </ac:spMkLst>
        </pc:spChg>
      </pc:sldChg>
      <pc:sldChg chg="modSp">
        <pc:chgData name="Jelke Conard" userId="S::s0207514@ad.ua.ac.be::5e982ce5-2d74-4f53-948f-59e5bf46fcf3" providerId="AD" clId="Web-{F36CA299-A5D0-4C04-C92A-D7DD809E5819}" dt="2024-05-02T13:33:22.192" v="45" actId="14100"/>
        <pc:sldMkLst>
          <pc:docMk/>
          <pc:sldMk cId="963868956" sldId="264"/>
        </pc:sldMkLst>
        <pc:spChg chg="mod">
          <ac:chgData name="Jelke Conard" userId="S::s0207514@ad.ua.ac.be::5e982ce5-2d74-4f53-948f-59e5bf46fcf3" providerId="AD" clId="Web-{F36CA299-A5D0-4C04-C92A-D7DD809E5819}" dt="2024-05-02T13:33:22.192" v="45" actId="14100"/>
          <ac:spMkLst>
            <pc:docMk/>
            <pc:sldMk cId="963868956" sldId="264"/>
            <ac:spMk id="8" creationId="{01A372C6-81E8-21F8-88FF-F4DF314B5CAB}"/>
          </ac:spMkLst>
        </pc:spChg>
      </pc:sldChg>
      <pc:sldChg chg="modSp">
        <pc:chgData name="Jelke Conard" userId="S::s0207514@ad.ua.ac.be::5e982ce5-2d74-4f53-948f-59e5bf46fcf3" providerId="AD" clId="Web-{F36CA299-A5D0-4C04-C92A-D7DD809E5819}" dt="2024-05-02T13:31:38.299" v="40" actId="14100"/>
        <pc:sldMkLst>
          <pc:docMk/>
          <pc:sldMk cId="464507335" sldId="266"/>
        </pc:sldMkLst>
        <pc:spChg chg="mod">
          <ac:chgData name="Jelke Conard" userId="S::s0207514@ad.ua.ac.be::5e982ce5-2d74-4f53-948f-59e5bf46fcf3" providerId="AD" clId="Web-{F36CA299-A5D0-4C04-C92A-D7DD809E5819}" dt="2024-05-02T13:31:38.299" v="40" actId="14100"/>
          <ac:spMkLst>
            <pc:docMk/>
            <pc:sldMk cId="464507335" sldId="266"/>
            <ac:spMk id="12" creationId="{772BAC36-A48B-D8B8-BC88-94A85C0079F6}"/>
          </ac:spMkLst>
        </pc:spChg>
      </pc:sldChg>
      <pc:sldChg chg="modSp">
        <pc:chgData name="Jelke Conard" userId="S::s0207514@ad.ua.ac.be::5e982ce5-2d74-4f53-948f-59e5bf46fcf3" providerId="AD" clId="Web-{F36CA299-A5D0-4C04-C92A-D7DD809E5819}" dt="2024-05-02T13:33:29.302" v="46" actId="14100"/>
        <pc:sldMkLst>
          <pc:docMk/>
          <pc:sldMk cId="3544968614" sldId="269"/>
        </pc:sldMkLst>
        <pc:spChg chg="mod">
          <ac:chgData name="Jelke Conard" userId="S::s0207514@ad.ua.ac.be::5e982ce5-2d74-4f53-948f-59e5bf46fcf3" providerId="AD" clId="Web-{F36CA299-A5D0-4C04-C92A-D7DD809E5819}" dt="2024-05-02T13:33:29.302" v="46" actId="14100"/>
          <ac:spMkLst>
            <pc:docMk/>
            <pc:sldMk cId="3544968614" sldId="269"/>
            <ac:spMk id="12" creationId="{455D0723-2B44-792B-7137-4E89AA6CC508}"/>
          </ac:spMkLst>
        </pc:spChg>
      </pc:sldChg>
      <pc:sldChg chg="modSp addCm">
        <pc:chgData name="Jelke Conard" userId="S::s0207514@ad.ua.ac.be::5e982ce5-2d74-4f53-948f-59e5bf46fcf3" providerId="AD" clId="Web-{F36CA299-A5D0-4C04-C92A-D7DD809E5819}" dt="2024-05-02T13:35:20.757" v="52"/>
        <pc:sldMkLst>
          <pc:docMk/>
          <pc:sldMk cId="2094458754" sldId="275"/>
        </pc:sldMkLst>
        <pc:spChg chg="mod">
          <ac:chgData name="Jelke Conard" userId="S::s0207514@ad.ua.ac.be::5e982ce5-2d74-4f53-948f-59e5bf46fcf3" providerId="AD" clId="Web-{F36CA299-A5D0-4C04-C92A-D7DD809E5819}" dt="2024-05-02T13:34:08.740" v="51" actId="20577"/>
          <ac:spMkLst>
            <pc:docMk/>
            <pc:sldMk cId="2094458754" sldId="275"/>
            <ac:spMk id="5" creationId="{77FF597C-99A4-BA25-C4ED-AE58CCD56189}"/>
          </ac:spMkLst>
        </pc:spChg>
      </pc:sldChg>
      <pc:sldChg chg="modSp">
        <pc:chgData name="Jelke Conard" userId="S::s0207514@ad.ua.ac.be::5e982ce5-2d74-4f53-948f-59e5bf46fcf3" providerId="AD" clId="Web-{F36CA299-A5D0-4C04-C92A-D7DD809E5819}" dt="2024-05-02T13:30:06.173" v="29" actId="20577"/>
        <pc:sldMkLst>
          <pc:docMk/>
          <pc:sldMk cId="1254854919" sldId="279"/>
        </pc:sldMkLst>
        <pc:spChg chg="mod">
          <ac:chgData name="Jelke Conard" userId="S::s0207514@ad.ua.ac.be::5e982ce5-2d74-4f53-948f-59e5bf46fcf3" providerId="AD" clId="Web-{F36CA299-A5D0-4C04-C92A-D7DD809E5819}" dt="2024-05-02T13:30:06.173" v="29" actId="20577"/>
          <ac:spMkLst>
            <pc:docMk/>
            <pc:sldMk cId="1254854919" sldId="279"/>
            <ac:spMk id="14" creationId="{1A2C2A8B-B0A7-65CF-F2A2-05EA12508C39}"/>
          </ac:spMkLst>
        </pc:spChg>
      </pc:sldChg>
      <pc:sldChg chg="addCm">
        <pc:chgData name="Jelke Conard" userId="S::s0207514@ad.ua.ac.be::5e982ce5-2d74-4f53-948f-59e5bf46fcf3" providerId="AD" clId="Web-{F36CA299-A5D0-4C04-C92A-D7DD809E5819}" dt="2024-05-02T13:33:09.708" v="44"/>
        <pc:sldMkLst>
          <pc:docMk/>
          <pc:sldMk cId="177140996" sldId="281"/>
        </pc:sldMkLst>
      </pc:sldChg>
      <pc:sldChg chg="modSp">
        <pc:chgData name="Jelke Conard" userId="S::s0207514@ad.ua.ac.be::5e982ce5-2d74-4f53-948f-59e5bf46fcf3" providerId="AD" clId="Web-{F36CA299-A5D0-4C04-C92A-D7DD809E5819}" dt="2024-05-02T13:31:04.611" v="36" actId="14100"/>
        <pc:sldMkLst>
          <pc:docMk/>
          <pc:sldMk cId="4226750570" sldId="289"/>
        </pc:sldMkLst>
        <pc:spChg chg="mod">
          <ac:chgData name="Jelke Conard" userId="S::s0207514@ad.ua.ac.be::5e982ce5-2d74-4f53-948f-59e5bf46fcf3" providerId="AD" clId="Web-{F36CA299-A5D0-4C04-C92A-D7DD809E5819}" dt="2024-05-02T13:31:04.611" v="36" actId="14100"/>
          <ac:spMkLst>
            <pc:docMk/>
            <pc:sldMk cId="4226750570" sldId="289"/>
            <ac:spMk id="14" creationId="{A72BE872-5B73-0D71-65BC-9886E9742E85}"/>
          </ac:spMkLst>
        </pc:spChg>
      </pc:sldChg>
      <pc:sldChg chg="modSp">
        <pc:chgData name="Jelke Conard" userId="S::s0207514@ad.ua.ac.be::5e982ce5-2d74-4f53-948f-59e5bf46fcf3" providerId="AD" clId="Web-{F36CA299-A5D0-4C04-C92A-D7DD809E5819}" dt="2024-05-02T13:31:26.252" v="38" actId="1076"/>
        <pc:sldMkLst>
          <pc:docMk/>
          <pc:sldMk cId="473004358" sldId="290"/>
        </pc:sldMkLst>
        <pc:spChg chg="mod">
          <ac:chgData name="Jelke Conard" userId="S::s0207514@ad.ua.ac.be::5e982ce5-2d74-4f53-948f-59e5bf46fcf3" providerId="AD" clId="Web-{F36CA299-A5D0-4C04-C92A-D7DD809E5819}" dt="2024-05-02T13:31:26.252" v="38" actId="1076"/>
          <ac:spMkLst>
            <pc:docMk/>
            <pc:sldMk cId="473004358" sldId="290"/>
            <ac:spMk id="2" creationId="{706BA194-0B4B-528D-63FD-BEBDE6133606}"/>
          </ac:spMkLst>
        </pc:spChg>
        <pc:spChg chg="mod">
          <ac:chgData name="Jelke Conard" userId="S::s0207514@ad.ua.ac.be::5e982ce5-2d74-4f53-948f-59e5bf46fcf3" providerId="AD" clId="Web-{F36CA299-A5D0-4C04-C92A-D7DD809E5819}" dt="2024-05-02T13:30:47.095" v="34" actId="1076"/>
          <ac:spMkLst>
            <pc:docMk/>
            <pc:sldMk cId="473004358" sldId="290"/>
            <ac:spMk id="10" creationId="{A80ACC7B-20C5-8F37-3410-EEECA14B92E6}"/>
          </ac:spMkLst>
        </pc:spChg>
        <pc:picChg chg="mod">
          <ac:chgData name="Jelke Conard" userId="S::s0207514@ad.ua.ac.be::5e982ce5-2d74-4f53-948f-59e5bf46fcf3" providerId="AD" clId="Web-{F36CA299-A5D0-4C04-C92A-D7DD809E5819}" dt="2024-05-02T13:31:23.580" v="37" actId="1076"/>
          <ac:picMkLst>
            <pc:docMk/>
            <pc:sldMk cId="473004358" sldId="290"/>
            <ac:picMk id="3" creationId="{9456B8E9-8AD2-EA81-3124-749239C13F67}"/>
          </ac:picMkLst>
        </pc:picChg>
      </pc:sldChg>
      <pc:sldChg chg="modSp">
        <pc:chgData name="Jelke Conard" userId="S::s0207514@ad.ua.ac.be::5e982ce5-2d74-4f53-948f-59e5bf46fcf3" providerId="AD" clId="Web-{F36CA299-A5D0-4C04-C92A-D7DD809E5819}" dt="2024-05-02T13:31:48.050" v="42" actId="14100"/>
        <pc:sldMkLst>
          <pc:docMk/>
          <pc:sldMk cId="3637806228" sldId="291"/>
        </pc:sldMkLst>
        <pc:spChg chg="mod">
          <ac:chgData name="Jelke Conard" userId="S::s0207514@ad.ua.ac.be::5e982ce5-2d74-4f53-948f-59e5bf46fcf3" providerId="AD" clId="Web-{F36CA299-A5D0-4C04-C92A-D7DD809E5819}" dt="2024-05-02T13:31:48.050" v="42" actId="14100"/>
          <ac:spMkLst>
            <pc:docMk/>
            <pc:sldMk cId="3637806228" sldId="291"/>
            <ac:spMk id="13" creationId="{BEECAB4D-5F49-9F61-E010-AA54C59876A8}"/>
          </ac:spMkLst>
        </pc:spChg>
      </pc:sldChg>
    </pc:docChg>
  </pc:docChgLst>
  <pc:docChgLst>
    <pc:chgData name="Hadewij De Ketelaere" userId="S::s0220493@ad.ua.ac.be::e37c1516-806c-4608-83c5-43c5c1de8aeb" providerId="AD" clId="Web-{BD01C0B2-D2CC-3574-6AD9-21A0559CD928}"/>
    <pc:docChg chg="modSld">
      <pc:chgData name="Hadewij De Ketelaere" userId="S::s0220493@ad.ua.ac.be::e37c1516-806c-4608-83c5-43c5c1de8aeb" providerId="AD" clId="Web-{BD01C0B2-D2CC-3574-6AD9-21A0559CD928}" dt="2024-04-27T17:20:16.002" v="0" actId="20577"/>
      <pc:docMkLst>
        <pc:docMk/>
      </pc:docMkLst>
      <pc:sldChg chg="modSp">
        <pc:chgData name="Hadewij De Ketelaere" userId="S::s0220493@ad.ua.ac.be::e37c1516-806c-4608-83c5-43c5c1de8aeb" providerId="AD" clId="Web-{BD01C0B2-D2CC-3574-6AD9-21A0559CD928}" dt="2024-04-27T17:20:16.002" v="0" actId="20577"/>
        <pc:sldMkLst>
          <pc:docMk/>
          <pc:sldMk cId="2094458754" sldId="275"/>
        </pc:sldMkLst>
        <pc:spChg chg="mod">
          <ac:chgData name="Hadewij De Ketelaere" userId="S::s0220493@ad.ua.ac.be::e37c1516-806c-4608-83c5-43c5c1de8aeb" providerId="AD" clId="Web-{BD01C0B2-D2CC-3574-6AD9-21A0559CD928}" dt="2024-04-27T17:20:16.002" v="0" actId="20577"/>
          <ac:spMkLst>
            <pc:docMk/>
            <pc:sldMk cId="2094458754" sldId="275"/>
            <ac:spMk id="5" creationId="{77FF597C-99A4-BA25-C4ED-AE58CCD56189}"/>
          </ac:spMkLst>
        </pc:spChg>
      </pc:sldChg>
    </pc:docChg>
  </pc:docChgLst>
  <pc:docChgLst>
    <pc:chgData name="Lise Van Herck" userId="S::s0225373@ad.ua.ac.be::ce31dc27-e538-49e4-a2fe-fc9b8afd16f3" providerId="AD" clId="Web-{4FFA19AC-E219-689C-7768-C471C77D504C}"/>
    <pc:docChg chg="mod">
      <pc:chgData name="Lise Van Herck" userId="S::s0225373@ad.ua.ac.be::ce31dc27-e538-49e4-a2fe-fc9b8afd16f3" providerId="AD" clId="Web-{4FFA19AC-E219-689C-7768-C471C77D504C}" dt="2024-05-03T08:10:00.620" v="1"/>
      <pc:docMkLst>
        <pc:docMk/>
      </pc:docMkLst>
      <pc:sldChg chg="modCm">
        <pc:chgData name="Lise Van Herck" userId="S::s0225373@ad.ua.ac.be::ce31dc27-e538-49e4-a2fe-fc9b8afd16f3" providerId="AD" clId="Web-{4FFA19AC-E219-689C-7768-C471C77D504C}" dt="2024-05-03T08:10:00.620" v="1"/>
        <pc:sldMkLst>
          <pc:docMk/>
          <pc:sldMk cId="177140996" sldId="281"/>
        </pc:sldMkLst>
      </pc:sldChg>
    </pc:docChg>
  </pc:docChgLst>
  <pc:docChgLst>
    <pc:chgData name="Lise Van Herck" userId="S::s0225373@ad.ua.ac.be::ce31dc27-e538-49e4-a2fe-fc9b8afd16f3" providerId="AD" clId="Web-{42390BFB-F961-1F70-0DA2-2514D54728B8}"/>
    <pc:docChg chg="modSld">
      <pc:chgData name="Lise Van Herck" userId="S::s0225373@ad.ua.ac.be::ce31dc27-e538-49e4-a2fe-fc9b8afd16f3" providerId="AD" clId="Web-{42390BFB-F961-1F70-0DA2-2514D54728B8}" dt="2024-03-24T09:54:46.995" v="189"/>
      <pc:docMkLst>
        <pc:docMk/>
      </pc:docMkLst>
      <pc:sldChg chg="addSp delSp modSp">
        <pc:chgData name="Lise Van Herck" userId="S::s0225373@ad.ua.ac.be::ce31dc27-e538-49e4-a2fe-fc9b8afd16f3" providerId="AD" clId="Web-{42390BFB-F961-1F70-0DA2-2514D54728B8}" dt="2024-03-24T09:54:46.995" v="189"/>
        <pc:sldMkLst>
          <pc:docMk/>
          <pc:sldMk cId="1975267148" sldId="262"/>
        </pc:sldMkLst>
        <pc:spChg chg="del">
          <ac:chgData name="Lise Van Herck" userId="S::s0225373@ad.ua.ac.be::ce31dc27-e538-49e4-a2fe-fc9b8afd16f3" providerId="AD" clId="Web-{42390BFB-F961-1F70-0DA2-2514D54728B8}" dt="2024-03-24T09:54:46.995" v="189"/>
          <ac:spMkLst>
            <pc:docMk/>
            <pc:sldMk cId="1975267148" sldId="262"/>
            <ac:spMk id="10" creationId="{19779F0E-C0B9-6718-23B5-2A56576FB6F4}"/>
          </ac:spMkLst>
        </pc:spChg>
        <pc:spChg chg="mod">
          <ac:chgData name="Lise Van Herck" userId="S::s0225373@ad.ua.ac.be::ce31dc27-e538-49e4-a2fe-fc9b8afd16f3" providerId="AD" clId="Web-{42390BFB-F961-1F70-0DA2-2514D54728B8}" dt="2024-03-24T09:52:29.709" v="159" actId="20577"/>
          <ac:spMkLst>
            <pc:docMk/>
            <pc:sldMk cId="1975267148" sldId="262"/>
            <ac:spMk id="11" creationId="{C7B91D75-FD24-030A-95A7-F14D73A5E1DA}"/>
          </ac:spMkLst>
        </pc:spChg>
        <pc:picChg chg="add del mod">
          <ac:chgData name="Lise Van Herck" userId="S::s0225373@ad.ua.ac.be::ce31dc27-e538-49e4-a2fe-fc9b8afd16f3" providerId="AD" clId="Web-{42390BFB-F961-1F70-0DA2-2514D54728B8}" dt="2024-03-24T09:38:59.671" v="5"/>
          <ac:picMkLst>
            <pc:docMk/>
            <pc:sldMk cId="1975267148" sldId="262"/>
            <ac:picMk id="3" creationId="{302D05F2-4E9F-FD5A-7B5B-C45ADFE7C72C}"/>
          </ac:picMkLst>
        </pc:picChg>
        <pc:picChg chg="add del mod">
          <ac:chgData name="Lise Van Herck" userId="S::s0225373@ad.ua.ac.be::ce31dc27-e538-49e4-a2fe-fc9b8afd16f3" providerId="AD" clId="Web-{42390BFB-F961-1F70-0DA2-2514D54728B8}" dt="2024-03-24T09:39:40.282" v="14"/>
          <ac:picMkLst>
            <pc:docMk/>
            <pc:sldMk cId="1975267148" sldId="262"/>
            <ac:picMk id="4" creationId="{B70A8AA5-23D8-EE0C-FBAB-66AE96B8C8E4}"/>
          </ac:picMkLst>
        </pc:picChg>
        <pc:picChg chg="del">
          <ac:chgData name="Lise Van Herck" userId="S::s0225373@ad.ua.ac.be::ce31dc27-e538-49e4-a2fe-fc9b8afd16f3" providerId="AD" clId="Web-{42390BFB-F961-1F70-0DA2-2514D54728B8}" dt="2024-03-24T09:38:39.326" v="0"/>
          <ac:picMkLst>
            <pc:docMk/>
            <pc:sldMk cId="1975267148" sldId="262"/>
            <ac:picMk id="5" creationId="{31DA443C-7EF3-3AA4-2481-C500E004D279}"/>
          </ac:picMkLst>
        </pc:picChg>
        <pc:picChg chg="add del mod">
          <ac:chgData name="Lise Van Herck" userId="S::s0225373@ad.ua.ac.be::ce31dc27-e538-49e4-a2fe-fc9b8afd16f3" providerId="AD" clId="Web-{42390BFB-F961-1F70-0DA2-2514D54728B8}" dt="2024-03-24T09:40:35.003" v="19"/>
          <ac:picMkLst>
            <pc:docMk/>
            <pc:sldMk cId="1975267148" sldId="262"/>
            <ac:picMk id="7" creationId="{0AA3E848-400E-4C4F-1F4B-82BB92FAE0DA}"/>
          </ac:picMkLst>
        </pc:picChg>
        <pc:picChg chg="add mod">
          <ac:chgData name="Lise Van Herck" userId="S::s0225373@ad.ua.ac.be::ce31dc27-e538-49e4-a2fe-fc9b8afd16f3" providerId="AD" clId="Web-{42390BFB-F961-1F70-0DA2-2514D54728B8}" dt="2024-03-24T09:43:24.481" v="21" actId="1076"/>
          <ac:picMkLst>
            <pc:docMk/>
            <pc:sldMk cId="1975267148" sldId="262"/>
            <ac:picMk id="13" creationId="{78FE4A00-15FF-FEE3-A793-1A6841F715B2}"/>
          </ac:picMkLst>
        </pc:picChg>
      </pc:sldChg>
      <pc:sldChg chg="addSp delSp modSp">
        <pc:chgData name="Lise Van Herck" userId="S::s0225373@ad.ua.ac.be::ce31dc27-e538-49e4-a2fe-fc9b8afd16f3" providerId="AD" clId="Web-{42390BFB-F961-1F70-0DA2-2514D54728B8}" dt="2024-03-24T09:39:47.032" v="16"/>
        <pc:sldMkLst>
          <pc:docMk/>
          <pc:sldMk cId="1843146095" sldId="274"/>
        </pc:sldMkLst>
        <pc:picChg chg="add del mod">
          <ac:chgData name="Lise Van Herck" userId="S::s0225373@ad.ua.ac.be::ce31dc27-e538-49e4-a2fe-fc9b8afd16f3" providerId="AD" clId="Web-{42390BFB-F961-1F70-0DA2-2514D54728B8}" dt="2024-03-24T09:38:49.436" v="2"/>
          <ac:picMkLst>
            <pc:docMk/>
            <pc:sldMk cId="1843146095" sldId="274"/>
            <ac:picMk id="6" creationId="{0D20A558-F70F-635B-E1CE-486C7B041F2B}"/>
          </ac:picMkLst>
        </pc:picChg>
        <pc:picChg chg="add del mod">
          <ac:chgData name="Lise Van Herck" userId="S::s0225373@ad.ua.ac.be::ce31dc27-e538-49e4-a2fe-fc9b8afd16f3" providerId="AD" clId="Web-{42390BFB-F961-1F70-0DA2-2514D54728B8}" dt="2024-03-24T09:39:47.032" v="16"/>
          <ac:picMkLst>
            <pc:docMk/>
            <pc:sldMk cId="1843146095" sldId="274"/>
            <ac:picMk id="7" creationId="{D5AD9EC7-9D4B-1F51-8431-92DE66326E1D}"/>
          </ac:picMkLst>
        </pc:picChg>
      </pc:sldChg>
      <pc:sldChg chg="modSp">
        <pc:chgData name="Lise Van Herck" userId="S::s0225373@ad.ua.ac.be::ce31dc27-e538-49e4-a2fe-fc9b8afd16f3" providerId="AD" clId="Web-{42390BFB-F961-1F70-0DA2-2514D54728B8}" dt="2024-03-24T09:54:16.354" v="188" actId="20577"/>
        <pc:sldMkLst>
          <pc:docMk/>
          <pc:sldMk cId="2693865582" sldId="280"/>
        </pc:sldMkLst>
        <pc:spChg chg="mod">
          <ac:chgData name="Lise Van Herck" userId="S::s0225373@ad.ua.ac.be::ce31dc27-e538-49e4-a2fe-fc9b8afd16f3" providerId="AD" clId="Web-{42390BFB-F961-1F70-0DA2-2514D54728B8}" dt="2024-03-24T09:54:16.354" v="188" actId="20577"/>
          <ac:spMkLst>
            <pc:docMk/>
            <pc:sldMk cId="2693865582" sldId="280"/>
            <ac:spMk id="10" creationId="{F72C5DA9-326B-E2C4-E49C-863F19334365}"/>
          </ac:spMkLst>
        </pc:spChg>
      </pc:sldChg>
    </pc:docChg>
  </pc:docChgLst>
  <pc:docChgLst>
    <pc:chgData name="Greet Van Everbroeck" userId="S::s0216502@ad.ua.ac.be::1dbafba3-4fd8-4c82-bd48-2bbc50a48c12" providerId="AD" clId="Web-{9CD9FEDF-D72C-42EF-8498-E5984C2EDFE6}"/>
    <pc:docChg chg="addSld modSld">
      <pc:chgData name="Greet Van Everbroeck" userId="S::s0216502@ad.ua.ac.be::1dbafba3-4fd8-4c82-bd48-2bbc50a48c12" providerId="AD" clId="Web-{9CD9FEDF-D72C-42EF-8498-E5984C2EDFE6}" dt="2024-04-27T10:55:05.752" v="13" actId="1076"/>
      <pc:docMkLst>
        <pc:docMk/>
      </pc:docMkLst>
      <pc:sldChg chg="modSp">
        <pc:chgData name="Greet Van Everbroeck" userId="S::s0216502@ad.ua.ac.be::1dbafba3-4fd8-4c82-bd48-2bbc50a48c12" providerId="AD" clId="Web-{9CD9FEDF-D72C-42EF-8498-E5984C2EDFE6}" dt="2024-04-27T10:54:51.689" v="11" actId="1076"/>
        <pc:sldMkLst>
          <pc:docMk/>
          <pc:sldMk cId="2822833979" sldId="284"/>
        </pc:sldMkLst>
        <pc:picChg chg="mod">
          <ac:chgData name="Greet Van Everbroeck" userId="S::s0216502@ad.ua.ac.be::1dbafba3-4fd8-4c82-bd48-2bbc50a48c12" providerId="AD" clId="Web-{9CD9FEDF-D72C-42EF-8498-E5984C2EDFE6}" dt="2024-04-27T10:54:51.689" v="11" actId="1076"/>
          <ac:picMkLst>
            <pc:docMk/>
            <pc:sldMk cId="2822833979" sldId="284"/>
            <ac:picMk id="6" creationId="{CB1698EF-BE3A-5825-6AA4-62A38BBBBCFB}"/>
          </ac:picMkLst>
        </pc:picChg>
      </pc:sldChg>
      <pc:sldChg chg="addSp delSp modSp new">
        <pc:chgData name="Greet Van Everbroeck" userId="S::s0216502@ad.ua.ac.be::1dbafba3-4fd8-4c82-bd48-2bbc50a48c12" providerId="AD" clId="Web-{9CD9FEDF-D72C-42EF-8498-E5984C2EDFE6}" dt="2024-04-27T10:55:05.752" v="13" actId="1076"/>
        <pc:sldMkLst>
          <pc:docMk/>
          <pc:sldMk cId="2463359641" sldId="288"/>
        </pc:sldMkLst>
        <pc:spChg chg="add">
          <ac:chgData name="Greet Van Everbroeck" userId="S::s0216502@ad.ua.ac.be::1dbafba3-4fd8-4c82-bd48-2bbc50a48c12" providerId="AD" clId="Web-{9CD9FEDF-D72C-42EF-8498-E5984C2EDFE6}" dt="2024-04-27T10:54:45.407" v="10"/>
          <ac:spMkLst>
            <pc:docMk/>
            <pc:sldMk cId="2463359641" sldId="288"/>
            <ac:spMk id="9" creationId="{1A3F4AEA-56D4-463B-03F7-17DCA3A1DD60}"/>
          </ac:spMkLst>
        </pc:spChg>
        <pc:picChg chg="add del mod">
          <ac:chgData name="Greet Van Everbroeck" userId="S::s0216502@ad.ua.ac.be::1dbafba3-4fd8-4c82-bd48-2bbc50a48c12" providerId="AD" clId="Web-{9CD9FEDF-D72C-42EF-8498-E5984C2EDFE6}" dt="2024-04-27T10:52:32.743" v="2"/>
          <ac:picMkLst>
            <pc:docMk/>
            <pc:sldMk cId="2463359641" sldId="288"/>
            <ac:picMk id="3" creationId="{D799B6EE-9059-6A86-7015-8C80D07AE005}"/>
          </ac:picMkLst>
        </pc:picChg>
        <pc:picChg chg="add del mod">
          <ac:chgData name="Greet Van Everbroeck" userId="S::s0216502@ad.ua.ac.be::1dbafba3-4fd8-4c82-bd48-2bbc50a48c12" providerId="AD" clId="Web-{9CD9FEDF-D72C-42EF-8498-E5984C2EDFE6}" dt="2024-04-27T10:52:51.009" v="4"/>
          <ac:picMkLst>
            <pc:docMk/>
            <pc:sldMk cId="2463359641" sldId="288"/>
            <ac:picMk id="4" creationId="{BCC7B39D-8AB8-A8D5-C241-7B31D3B609E3}"/>
          </ac:picMkLst>
        </pc:picChg>
        <pc:picChg chg="add mod modCrop">
          <ac:chgData name="Greet Van Everbroeck" userId="S::s0216502@ad.ua.ac.be::1dbafba3-4fd8-4c82-bd48-2bbc50a48c12" providerId="AD" clId="Web-{9CD9FEDF-D72C-42EF-8498-E5984C2EDFE6}" dt="2024-04-27T10:55:05.752" v="13" actId="1076"/>
          <ac:picMkLst>
            <pc:docMk/>
            <pc:sldMk cId="2463359641" sldId="288"/>
            <ac:picMk id="5" creationId="{9743BA97-F4E1-6A54-E827-BB4C701DC34D}"/>
          </ac:picMkLst>
        </pc:picChg>
        <pc:picChg chg="add">
          <ac:chgData name="Greet Van Everbroeck" userId="S::s0216502@ad.ua.ac.be::1dbafba3-4fd8-4c82-bd48-2bbc50a48c12" providerId="AD" clId="Web-{9CD9FEDF-D72C-42EF-8498-E5984C2EDFE6}" dt="2024-04-27T10:54:33.844" v="8"/>
          <ac:picMkLst>
            <pc:docMk/>
            <pc:sldMk cId="2463359641" sldId="288"/>
            <ac:picMk id="7" creationId="{3356E2E5-6311-73B3-6F62-274705E5B5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E3D5448F-063A-43E6-A432-3D8C613028BB}" type="datetimeFigureOut">
              <a:rPr lang="nl-BE" smtClean="0"/>
              <a:t>08/07/2024</a:t>
            </a:fld>
            <a:endParaRPr lang="nl-BE"/>
          </a:p>
        </p:txBody>
      </p:sp>
      <p:sp>
        <p:nvSpPr>
          <p:cNvPr id="4" name="Tijdelijke aanduiding voor dia-afbeelding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0A22B064-9FF9-43EF-BC34-5B8A4A95E33F}" type="slidenum">
              <a:rPr lang="nl-BE" smtClean="0"/>
              <a:t>‹nr.›</a:t>
            </a:fld>
            <a:endParaRPr lang="nl-BE"/>
          </a:p>
        </p:txBody>
      </p:sp>
    </p:spTree>
    <p:extLst>
      <p:ext uri="{BB962C8B-B14F-4D97-AF65-F5344CB8AC3E}">
        <p14:creationId xmlns:p14="http://schemas.microsoft.com/office/powerpoint/2010/main" val="2083195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A22B064-9FF9-43EF-BC34-5B8A4A95E33F}" type="slidenum">
              <a:rPr lang="nl-BE" smtClean="0"/>
              <a:t>1</a:t>
            </a:fld>
            <a:endParaRPr lang="nl-BE"/>
          </a:p>
        </p:txBody>
      </p:sp>
    </p:spTree>
    <p:extLst>
      <p:ext uri="{BB962C8B-B14F-4D97-AF65-F5344CB8AC3E}">
        <p14:creationId xmlns:p14="http://schemas.microsoft.com/office/powerpoint/2010/main" val="199743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D3B7F70A-CFFD-4780-A8BB-9A36380818D3}" type="datetimeFigureOut">
              <a:rPr lang="nl-BE" smtClean="0"/>
              <a:t>08/07/2024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28080D1-FB0B-422B-98D1-6A117C07CBEE}" type="slidenum">
              <a:rPr lang="nl-BE" smtClean="0"/>
              <a:t>‹nr.›</a:t>
            </a:fld>
            <a:endParaRPr lang="nl-B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19101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D3B7F70A-CFFD-4780-A8BB-9A36380818D3}" type="datetimeFigureOut">
              <a:rPr lang="nl-BE" smtClean="0"/>
              <a:t>08/07/2024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28080D1-FB0B-422B-98D1-6A117C07CBEE}" type="slidenum">
              <a:rPr lang="nl-BE" smtClean="0"/>
              <a:t>‹nr.›</a:t>
            </a:fld>
            <a:endParaRPr lang="nl-BE"/>
          </a:p>
        </p:txBody>
      </p:sp>
    </p:spTree>
    <p:extLst>
      <p:ext uri="{BB962C8B-B14F-4D97-AF65-F5344CB8AC3E}">
        <p14:creationId xmlns:p14="http://schemas.microsoft.com/office/powerpoint/2010/main" val="366408289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D3B7F70A-CFFD-4780-A8BB-9A36380818D3}" type="datetimeFigureOut">
              <a:rPr lang="nl-BE" smtClean="0"/>
              <a:t>08/07/2024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28080D1-FB0B-422B-98D1-6A117C07CBEE}" type="slidenum">
              <a:rPr lang="nl-BE" smtClean="0"/>
              <a:t>‹nr.›</a:t>
            </a:fld>
            <a:endParaRPr lang="nl-BE"/>
          </a:p>
        </p:txBody>
      </p:sp>
    </p:spTree>
    <p:extLst>
      <p:ext uri="{BB962C8B-B14F-4D97-AF65-F5344CB8AC3E}">
        <p14:creationId xmlns:p14="http://schemas.microsoft.com/office/powerpoint/2010/main" val="152906369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D3B7F70A-CFFD-4780-A8BB-9A36380818D3}" type="datetimeFigureOut">
              <a:rPr lang="nl-BE" smtClean="0"/>
              <a:t>08/07/2024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28080D1-FB0B-422B-98D1-6A117C07CBEE}" type="slidenum">
              <a:rPr lang="nl-BE" smtClean="0"/>
              <a:t>‹nr.›</a:t>
            </a:fld>
            <a:endParaRPr lang="nl-BE"/>
          </a:p>
        </p:txBody>
      </p:sp>
    </p:spTree>
    <p:extLst>
      <p:ext uri="{BB962C8B-B14F-4D97-AF65-F5344CB8AC3E}">
        <p14:creationId xmlns:p14="http://schemas.microsoft.com/office/powerpoint/2010/main" val="25397032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D3B7F70A-CFFD-4780-A8BB-9A36380818D3}" type="datetimeFigureOut">
              <a:rPr lang="nl-BE" smtClean="0"/>
              <a:t>08/07/2024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28080D1-FB0B-422B-98D1-6A117C07CBEE}" type="slidenum">
              <a:rPr lang="nl-BE" smtClean="0"/>
              <a:t>‹nr.›</a:t>
            </a:fld>
            <a:endParaRPr lang="nl-B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98540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a:p>
        </p:txBody>
      </p:sp>
      <p:sp>
        <p:nvSpPr>
          <p:cNvPr id="3" name="Content Placeholder 2"/>
          <p:cNvSpPr>
            <a:spLocks noGrp="1"/>
          </p:cNvSpPr>
          <p:nvPr>
            <p:ph sz="half" idx="1"/>
          </p:nvPr>
        </p:nvSpPr>
        <p:spPr>
          <a:xfrm>
            <a:off x="1097279" y="1845734"/>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D3B7F70A-CFFD-4780-A8BB-9A36380818D3}" type="datetimeFigureOut">
              <a:rPr lang="nl-BE" smtClean="0"/>
              <a:t>08/07/2024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28080D1-FB0B-422B-98D1-6A117C07CBEE}" type="slidenum">
              <a:rPr lang="nl-BE" smtClean="0"/>
              <a:t>‹nr.›</a:t>
            </a:fld>
            <a:endParaRPr lang="nl-BE"/>
          </a:p>
        </p:txBody>
      </p:sp>
    </p:spTree>
    <p:extLst>
      <p:ext uri="{BB962C8B-B14F-4D97-AF65-F5344CB8AC3E}">
        <p14:creationId xmlns:p14="http://schemas.microsoft.com/office/powerpoint/2010/main" val="70032145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D3B7F70A-CFFD-4780-A8BB-9A36380818D3}" type="datetimeFigureOut">
              <a:rPr lang="nl-BE" smtClean="0"/>
              <a:t>08/07/2024</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C28080D1-FB0B-422B-98D1-6A117C07CBEE}" type="slidenum">
              <a:rPr lang="nl-BE" smtClean="0"/>
              <a:t>‹nr.›</a:t>
            </a:fld>
            <a:endParaRPr lang="nl-BE"/>
          </a:p>
        </p:txBody>
      </p:sp>
    </p:spTree>
    <p:extLst>
      <p:ext uri="{BB962C8B-B14F-4D97-AF65-F5344CB8AC3E}">
        <p14:creationId xmlns:p14="http://schemas.microsoft.com/office/powerpoint/2010/main" val="233811861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D3B7F70A-CFFD-4780-A8BB-9A36380818D3}" type="datetimeFigureOut">
              <a:rPr lang="nl-BE" smtClean="0"/>
              <a:t>08/07/2024</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C28080D1-FB0B-422B-98D1-6A117C07CBEE}" type="slidenum">
              <a:rPr lang="nl-BE" smtClean="0"/>
              <a:t>‹nr.›</a:t>
            </a:fld>
            <a:endParaRPr lang="nl-BE"/>
          </a:p>
        </p:txBody>
      </p:sp>
    </p:spTree>
    <p:extLst>
      <p:ext uri="{BB962C8B-B14F-4D97-AF65-F5344CB8AC3E}">
        <p14:creationId xmlns:p14="http://schemas.microsoft.com/office/powerpoint/2010/main" val="320748789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3B7F70A-CFFD-4780-A8BB-9A36380818D3}" type="datetimeFigureOut">
              <a:rPr lang="nl-BE" smtClean="0"/>
              <a:t>08/07/2024</a:t>
            </a:fld>
            <a:endParaRPr lang="nl-B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BE"/>
          </a:p>
        </p:txBody>
      </p:sp>
      <p:sp>
        <p:nvSpPr>
          <p:cNvPr id="9" name="Slide Number Placeholder 8"/>
          <p:cNvSpPr>
            <a:spLocks noGrp="1"/>
          </p:cNvSpPr>
          <p:nvPr>
            <p:ph type="sldNum" sz="quarter" idx="12"/>
          </p:nvPr>
        </p:nvSpPr>
        <p:spPr/>
        <p:txBody>
          <a:bodyPr/>
          <a:lstStyle/>
          <a:p>
            <a:fld id="{C28080D1-FB0B-422B-98D1-6A117C07CBEE}" type="slidenum">
              <a:rPr lang="nl-BE" smtClean="0"/>
              <a:t>‹nr.›</a:t>
            </a:fld>
            <a:endParaRPr lang="nl-BE"/>
          </a:p>
        </p:txBody>
      </p:sp>
    </p:spTree>
    <p:extLst>
      <p:ext uri="{BB962C8B-B14F-4D97-AF65-F5344CB8AC3E}">
        <p14:creationId xmlns:p14="http://schemas.microsoft.com/office/powerpoint/2010/main" val="264189512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3B7F70A-CFFD-4780-A8BB-9A36380818D3}" type="datetimeFigureOut">
              <a:rPr lang="nl-BE" smtClean="0"/>
              <a:t>08/07/2024</a:t>
            </a:fld>
            <a:endParaRPr lang="nl-B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B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8080D1-FB0B-422B-98D1-6A117C07CBEE}" type="slidenum">
              <a:rPr lang="nl-BE" smtClean="0"/>
              <a:t>‹nr.›</a:t>
            </a:fld>
            <a:endParaRPr lang="nl-BE"/>
          </a:p>
        </p:txBody>
      </p:sp>
    </p:spTree>
    <p:extLst>
      <p:ext uri="{BB962C8B-B14F-4D97-AF65-F5344CB8AC3E}">
        <p14:creationId xmlns:p14="http://schemas.microsoft.com/office/powerpoint/2010/main" val="215759462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a:t>Klik om stijl te bewerken</a:t>
            </a:r>
            <a:endParaRPr lang="en-US"/>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3B7F70A-CFFD-4780-A8BB-9A36380818D3}" type="datetimeFigureOut">
              <a:rPr lang="nl-BE" smtClean="0"/>
              <a:t>08/07/2024</a:t>
            </a:fld>
            <a:endParaRPr lang="nl-BE"/>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080D1-FB0B-422B-98D1-6A117C07CBEE}" type="slidenum">
              <a:rPr lang="nl-BE" smtClean="0"/>
              <a:t>‹nr.›</a:t>
            </a:fld>
            <a:endParaRPr lang="nl-BE"/>
          </a:p>
        </p:txBody>
      </p:sp>
    </p:spTree>
    <p:extLst>
      <p:ext uri="{BB962C8B-B14F-4D97-AF65-F5344CB8AC3E}">
        <p14:creationId xmlns:p14="http://schemas.microsoft.com/office/powerpoint/2010/main" val="74040919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3B7F70A-CFFD-4780-A8BB-9A36380818D3}" type="datetimeFigureOut">
              <a:rPr lang="nl-BE" smtClean="0"/>
              <a:t>08/07/2024</a:t>
            </a:fld>
            <a:endParaRPr lang="nl-B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B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8080D1-FB0B-422B-98D1-6A117C07CBEE}" type="slidenum">
              <a:rPr lang="nl-BE" smtClean="0"/>
              <a:t>‹nr.›</a:t>
            </a:fld>
            <a:endParaRPr lang="nl-B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0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ige driehoek 2">
            <a:extLst>
              <a:ext uri="{FF2B5EF4-FFF2-40B4-BE49-F238E27FC236}">
                <a16:creationId xmlns:a16="http://schemas.microsoft.com/office/drawing/2014/main" id="{1DDD5E07-163B-5E08-DF62-A04A7CA1B00C}"/>
              </a:ext>
            </a:extLst>
          </p:cNvPr>
          <p:cNvSpPr/>
          <p:nvPr/>
        </p:nvSpPr>
        <p:spPr>
          <a:xfrm rot="10800000">
            <a:off x="7981546" y="0"/>
            <a:ext cx="4210454" cy="2823883"/>
          </a:xfrm>
          <a:prstGeom prst="rtTriangle">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kstvak 4">
            <a:extLst>
              <a:ext uri="{FF2B5EF4-FFF2-40B4-BE49-F238E27FC236}">
                <a16:creationId xmlns:a16="http://schemas.microsoft.com/office/drawing/2014/main" id="{768E9ADD-6EC1-3F87-DC3D-F02A9CE33576}"/>
              </a:ext>
            </a:extLst>
          </p:cNvPr>
          <p:cNvSpPr txBox="1"/>
          <p:nvPr/>
        </p:nvSpPr>
        <p:spPr>
          <a:xfrm>
            <a:off x="3043287" y="4185173"/>
            <a:ext cx="6099142" cy="923330"/>
          </a:xfrm>
          <a:prstGeom prst="rect">
            <a:avLst/>
          </a:prstGeom>
          <a:noFill/>
        </p:spPr>
        <p:txBody>
          <a:bodyPr wrap="square">
            <a:spAutoFit/>
          </a:bodyPr>
          <a:lstStyle/>
          <a:p>
            <a:pPr rtl="0">
              <a:spcBef>
                <a:spcPts val="0"/>
              </a:spcBef>
              <a:spcAft>
                <a:spcPts val="0"/>
              </a:spcAft>
            </a:pPr>
            <a:r>
              <a:rPr lang="nl-NL" sz="1800" b="0" i="0" u="none" strike="noStrike">
                <a:solidFill>
                  <a:srgbClr val="352E38"/>
                </a:solidFill>
                <a:effectLst/>
                <a:latin typeface="Amatic SC" panose="00000500000000000000" pitchFamily="2" charset="-79"/>
                <a:cs typeface="Amatic SC" panose="00000500000000000000" pitchFamily="2" charset="-79"/>
              </a:rPr>
              <a:t>workshop</a:t>
            </a:r>
            <a:endParaRPr lang="nl-NL" b="0">
              <a:effectLst/>
            </a:endParaRPr>
          </a:p>
          <a:p>
            <a:br>
              <a:rPr lang="nl-NL"/>
            </a:br>
            <a:endParaRPr lang="nl-BE"/>
          </a:p>
        </p:txBody>
      </p:sp>
      <p:sp>
        <p:nvSpPr>
          <p:cNvPr id="7" name="Tekstvak 6">
            <a:extLst>
              <a:ext uri="{FF2B5EF4-FFF2-40B4-BE49-F238E27FC236}">
                <a16:creationId xmlns:a16="http://schemas.microsoft.com/office/drawing/2014/main" id="{3D39FA7B-57A0-6EEA-D644-A054CDB90CB0}"/>
              </a:ext>
            </a:extLst>
          </p:cNvPr>
          <p:cNvSpPr txBox="1"/>
          <p:nvPr/>
        </p:nvSpPr>
        <p:spPr>
          <a:xfrm>
            <a:off x="3043287" y="2967335"/>
            <a:ext cx="6099142" cy="1477328"/>
          </a:xfrm>
          <a:prstGeom prst="rect">
            <a:avLst/>
          </a:prstGeom>
          <a:noFill/>
        </p:spPr>
        <p:txBody>
          <a:bodyPr wrap="square">
            <a:spAutoFit/>
          </a:bodyPr>
          <a:lstStyle/>
          <a:p>
            <a:pPr rtl="0">
              <a:spcBef>
                <a:spcPts val="0"/>
              </a:spcBef>
              <a:spcAft>
                <a:spcPts val="0"/>
              </a:spcAft>
            </a:pPr>
            <a:r>
              <a:rPr lang="nl-NL" sz="2400">
                <a:latin typeface="Arial Black" panose="020B0A04020102020204" pitchFamily="34" charset="0"/>
              </a:rPr>
              <a:t>Aandacht voor ruimte(s) die informeel leren op de werkvloer stimuleren</a:t>
            </a:r>
            <a:br>
              <a:rPr lang="nl-BE">
                <a:latin typeface="Arial Black" panose="020B0A04020102020204" pitchFamily="34" charset="0"/>
              </a:rPr>
            </a:br>
            <a:endParaRPr lang="nl-BE">
              <a:latin typeface="Arial Black" panose="020B0A04020102020204" pitchFamily="34" charset="0"/>
            </a:endParaRPr>
          </a:p>
        </p:txBody>
      </p:sp>
      <p:sp>
        <p:nvSpPr>
          <p:cNvPr id="2" name="Tijdelijke aanduiding voor dianummer 1">
            <a:extLst>
              <a:ext uri="{FF2B5EF4-FFF2-40B4-BE49-F238E27FC236}">
                <a16:creationId xmlns:a16="http://schemas.microsoft.com/office/drawing/2014/main" id="{3E072C83-C558-7DF7-4968-6118A691B2E7}"/>
              </a:ext>
            </a:extLst>
          </p:cNvPr>
          <p:cNvSpPr>
            <a:spLocks noGrp="1"/>
          </p:cNvSpPr>
          <p:nvPr>
            <p:ph type="sldNum" sz="quarter" idx="12"/>
          </p:nvPr>
        </p:nvSpPr>
        <p:spPr/>
        <p:txBody>
          <a:bodyPr/>
          <a:lstStyle/>
          <a:p>
            <a:fld id="{C28080D1-FB0B-422B-98D1-6A117C07CBEE}" type="slidenum">
              <a:rPr lang="nl-BE" smtClean="0"/>
              <a:t>1</a:t>
            </a:fld>
            <a:endParaRPr lang="nl-NL"/>
          </a:p>
        </p:txBody>
      </p:sp>
    </p:spTree>
    <p:extLst>
      <p:ext uri="{BB962C8B-B14F-4D97-AF65-F5344CB8AC3E}">
        <p14:creationId xmlns:p14="http://schemas.microsoft.com/office/powerpoint/2010/main" val="2995078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dianummer 1">
            <a:extLst>
              <a:ext uri="{FF2B5EF4-FFF2-40B4-BE49-F238E27FC236}">
                <a16:creationId xmlns:a16="http://schemas.microsoft.com/office/drawing/2014/main" id="{CB638281-D617-0BAA-F416-E81D70614272}"/>
              </a:ext>
            </a:extLst>
          </p:cNvPr>
          <p:cNvSpPr>
            <a:spLocks noGrp="1"/>
          </p:cNvSpPr>
          <p:nvPr>
            <p:ph type="sldNum" sz="quarter" idx="12"/>
          </p:nvPr>
        </p:nvSpPr>
        <p:spPr>
          <a:xfrm>
            <a:off x="9900458" y="6459785"/>
            <a:ext cx="1312025" cy="365125"/>
          </a:xfrm>
        </p:spPr>
        <p:txBody>
          <a:bodyPr>
            <a:normAutofit/>
          </a:bodyPr>
          <a:lstStyle/>
          <a:p>
            <a:pPr>
              <a:spcAft>
                <a:spcPts val="600"/>
              </a:spcAft>
            </a:pPr>
            <a:fld id="{C28080D1-FB0B-422B-98D1-6A117C07CBEE}" type="slidenum">
              <a:rPr lang="nl-BE" smtClean="0"/>
              <a:pPr>
                <a:spcAft>
                  <a:spcPts val="600"/>
                </a:spcAft>
              </a:pPr>
              <a:t>10</a:t>
            </a:fld>
            <a:endParaRPr lang="nl-BE"/>
          </a:p>
        </p:txBody>
      </p:sp>
      <p:pic>
        <p:nvPicPr>
          <p:cNvPr id="8" name="Afbeelding 7" descr="Afbeelding met tekst, meubels, schermopname, ontwerp&#10;&#10;Automatisch gegenereerde beschrijving">
            <a:extLst>
              <a:ext uri="{FF2B5EF4-FFF2-40B4-BE49-F238E27FC236}">
                <a16:creationId xmlns:a16="http://schemas.microsoft.com/office/drawing/2014/main" id="{F189605C-DDC8-0F8B-2E10-685BF5E47C36}"/>
              </a:ext>
            </a:extLst>
          </p:cNvPr>
          <p:cNvPicPr>
            <a:picLocks noChangeAspect="1"/>
          </p:cNvPicPr>
          <p:nvPr/>
        </p:nvPicPr>
        <p:blipFill>
          <a:blip r:embed="rId2"/>
          <a:stretch>
            <a:fillRect/>
          </a:stretch>
        </p:blipFill>
        <p:spPr>
          <a:xfrm>
            <a:off x="211667" y="1090083"/>
            <a:ext cx="8445500" cy="4751917"/>
          </a:xfrm>
          <a:prstGeom prst="rect">
            <a:avLst/>
          </a:prstGeom>
        </p:spPr>
      </p:pic>
      <p:pic>
        <p:nvPicPr>
          <p:cNvPr id="7" name="Afbeelding 6" descr="Afbeelding met tekst, cirkel, Lettertype&#10;&#10;Automatisch gegenereerde beschrijving">
            <a:extLst>
              <a:ext uri="{FF2B5EF4-FFF2-40B4-BE49-F238E27FC236}">
                <a16:creationId xmlns:a16="http://schemas.microsoft.com/office/drawing/2014/main" id="{ED200426-D9BF-D8DE-7F83-3347D75449FD}"/>
              </a:ext>
            </a:extLst>
          </p:cNvPr>
          <p:cNvPicPr>
            <a:picLocks noChangeAspect="1"/>
          </p:cNvPicPr>
          <p:nvPr/>
        </p:nvPicPr>
        <p:blipFill>
          <a:blip r:embed="rId3"/>
          <a:stretch>
            <a:fillRect/>
          </a:stretch>
        </p:blipFill>
        <p:spPr>
          <a:xfrm>
            <a:off x="8464021" y="-1059"/>
            <a:ext cx="3730625" cy="3706284"/>
          </a:xfrm>
          <a:prstGeom prst="rect">
            <a:avLst/>
          </a:prstGeom>
        </p:spPr>
      </p:pic>
    </p:spTree>
    <p:extLst>
      <p:ext uri="{BB962C8B-B14F-4D97-AF65-F5344CB8AC3E}">
        <p14:creationId xmlns:p14="http://schemas.microsoft.com/office/powerpoint/2010/main" val="2098343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dianummer 1">
            <a:extLst>
              <a:ext uri="{FF2B5EF4-FFF2-40B4-BE49-F238E27FC236}">
                <a16:creationId xmlns:a16="http://schemas.microsoft.com/office/drawing/2014/main" id="{CB638281-D617-0BAA-F416-E81D70614272}"/>
              </a:ext>
            </a:extLst>
          </p:cNvPr>
          <p:cNvSpPr>
            <a:spLocks noGrp="1"/>
          </p:cNvSpPr>
          <p:nvPr>
            <p:ph type="sldNum" sz="quarter" idx="12"/>
          </p:nvPr>
        </p:nvSpPr>
        <p:spPr>
          <a:xfrm>
            <a:off x="9900458" y="6459785"/>
            <a:ext cx="1312025" cy="365125"/>
          </a:xfrm>
        </p:spPr>
        <p:txBody>
          <a:bodyPr>
            <a:normAutofit/>
          </a:bodyPr>
          <a:lstStyle/>
          <a:p>
            <a:pPr>
              <a:spcAft>
                <a:spcPts val="600"/>
              </a:spcAft>
            </a:pPr>
            <a:fld id="{C28080D1-FB0B-422B-98D1-6A117C07CBEE}" type="slidenum">
              <a:rPr lang="nl-BE" smtClean="0"/>
              <a:pPr>
                <a:spcAft>
                  <a:spcPts val="600"/>
                </a:spcAft>
              </a:pPr>
              <a:t>11</a:t>
            </a:fld>
            <a:endParaRPr lang="nl-BE"/>
          </a:p>
        </p:txBody>
      </p:sp>
      <p:pic>
        <p:nvPicPr>
          <p:cNvPr id="6" name="Afbeelding 5" descr="Afbeelding met tekst, schermopname, tafel, meubels&#10;&#10;Automatisch gegenereerde beschrijving">
            <a:extLst>
              <a:ext uri="{FF2B5EF4-FFF2-40B4-BE49-F238E27FC236}">
                <a16:creationId xmlns:a16="http://schemas.microsoft.com/office/drawing/2014/main" id="{50FAE86A-20A5-E07F-49E2-2C4F96417C2C}"/>
              </a:ext>
            </a:extLst>
          </p:cNvPr>
          <p:cNvPicPr>
            <a:picLocks noChangeAspect="1"/>
          </p:cNvPicPr>
          <p:nvPr/>
        </p:nvPicPr>
        <p:blipFill>
          <a:blip r:embed="rId2"/>
          <a:stretch>
            <a:fillRect/>
          </a:stretch>
        </p:blipFill>
        <p:spPr>
          <a:xfrm>
            <a:off x="211667" y="1132417"/>
            <a:ext cx="8604250" cy="4836583"/>
          </a:xfrm>
          <a:prstGeom prst="rect">
            <a:avLst/>
          </a:prstGeom>
        </p:spPr>
      </p:pic>
      <p:pic>
        <p:nvPicPr>
          <p:cNvPr id="7" name="Afbeelding 6" descr="Afbeelding met tekst, cirkel, Lettertype&#10;&#10;Automatisch gegenereerde beschrijving">
            <a:extLst>
              <a:ext uri="{FF2B5EF4-FFF2-40B4-BE49-F238E27FC236}">
                <a16:creationId xmlns:a16="http://schemas.microsoft.com/office/drawing/2014/main" id="{ED200426-D9BF-D8DE-7F83-3347D75449FD}"/>
              </a:ext>
            </a:extLst>
          </p:cNvPr>
          <p:cNvPicPr>
            <a:picLocks noChangeAspect="1"/>
          </p:cNvPicPr>
          <p:nvPr/>
        </p:nvPicPr>
        <p:blipFill>
          <a:blip r:embed="rId3"/>
          <a:stretch>
            <a:fillRect/>
          </a:stretch>
        </p:blipFill>
        <p:spPr>
          <a:xfrm>
            <a:off x="8464021" y="-1059"/>
            <a:ext cx="3730625" cy="3706284"/>
          </a:xfrm>
          <a:prstGeom prst="rect">
            <a:avLst/>
          </a:prstGeom>
        </p:spPr>
      </p:pic>
    </p:spTree>
    <p:extLst>
      <p:ext uri="{BB962C8B-B14F-4D97-AF65-F5344CB8AC3E}">
        <p14:creationId xmlns:p14="http://schemas.microsoft.com/office/powerpoint/2010/main" val="523626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dianummer 1">
            <a:extLst>
              <a:ext uri="{FF2B5EF4-FFF2-40B4-BE49-F238E27FC236}">
                <a16:creationId xmlns:a16="http://schemas.microsoft.com/office/drawing/2014/main" id="{CB638281-D617-0BAA-F416-E81D70614272}"/>
              </a:ext>
            </a:extLst>
          </p:cNvPr>
          <p:cNvSpPr>
            <a:spLocks noGrp="1"/>
          </p:cNvSpPr>
          <p:nvPr>
            <p:ph type="sldNum" sz="quarter" idx="12"/>
          </p:nvPr>
        </p:nvSpPr>
        <p:spPr>
          <a:xfrm>
            <a:off x="9900458" y="6459785"/>
            <a:ext cx="1312025" cy="365125"/>
          </a:xfrm>
        </p:spPr>
        <p:txBody>
          <a:bodyPr>
            <a:normAutofit/>
          </a:bodyPr>
          <a:lstStyle/>
          <a:p>
            <a:pPr>
              <a:spcAft>
                <a:spcPts val="600"/>
              </a:spcAft>
            </a:pPr>
            <a:fld id="{C28080D1-FB0B-422B-98D1-6A117C07CBEE}" type="slidenum">
              <a:rPr lang="nl-BE" smtClean="0"/>
              <a:pPr>
                <a:spcAft>
                  <a:spcPts val="600"/>
                </a:spcAft>
              </a:pPr>
              <a:t>12</a:t>
            </a:fld>
            <a:endParaRPr lang="nl-BE"/>
          </a:p>
        </p:txBody>
      </p:sp>
      <p:pic>
        <p:nvPicPr>
          <p:cNvPr id="3" name="Afbeelding 2" descr="Afbeelding met tekst, meubels, schermopname, tafel&#10;&#10;Automatisch gegenereerde beschrijving">
            <a:extLst>
              <a:ext uri="{FF2B5EF4-FFF2-40B4-BE49-F238E27FC236}">
                <a16:creationId xmlns:a16="http://schemas.microsoft.com/office/drawing/2014/main" id="{341FE771-25E1-4F93-7480-79C29C6D7749}"/>
              </a:ext>
            </a:extLst>
          </p:cNvPr>
          <p:cNvPicPr>
            <a:picLocks noChangeAspect="1"/>
          </p:cNvPicPr>
          <p:nvPr/>
        </p:nvPicPr>
        <p:blipFill>
          <a:blip r:embed="rId2"/>
          <a:stretch>
            <a:fillRect/>
          </a:stretch>
        </p:blipFill>
        <p:spPr>
          <a:xfrm>
            <a:off x="158750" y="941917"/>
            <a:ext cx="8593667" cy="4836583"/>
          </a:xfrm>
          <a:prstGeom prst="rect">
            <a:avLst/>
          </a:prstGeom>
        </p:spPr>
      </p:pic>
      <p:pic>
        <p:nvPicPr>
          <p:cNvPr id="7" name="Afbeelding 6" descr="Afbeelding met tekst, cirkel, Lettertype&#10;&#10;Automatisch gegenereerde beschrijving">
            <a:extLst>
              <a:ext uri="{FF2B5EF4-FFF2-40B4-BE49-F238E27FC236}">
                <a16:creationId xmlns:a16="http://schemas.microsoft.com/office/drawing/2014/main" id="{ED200426-D9BF-D8DE-7F83-3347D75449FD}"/>
              </a:ext>
            </a:extLst>
          </p:cNvPr>
          <p:cNvPicPr>
            <a:picLocks noChangeAspect="1"/>
          </p:cNvPicPr>
          <p:nvPr/>
        </p:nvPicPr>
        <p:blipFill>
          <a:blip r:embed="rId3"/>
          <a:stretch>
            <a:fillRect/>
          </a:stretch>
        </p:blipFill>
        <p:spPr>
          <a:xfrm>
            <a:off x="8464021" y="-1059"/>
            <a:ext cx="3730625" cy="3706284"/>
          </a:xfrm>
          <a:prstGeom prst="rect">
            <a:avLst/>
          </a:prstGeom>
        </p:spPr>
      </p:pic>
    </p:spTree>
    <p:extLst>
      <p:ext uri="{BB962C8B-B14F-4D97-AF65-F5344CB8AC3E}">
        <p14:creationId xmlns:p14="http://schemas.microsoft.com/office/powerpoint/2010/main" val="2229691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dianummer 1">
            <a:extLst>
              <a:ext uri="{FF2B5EF4-FFF2-40B4-BE49-F238E27FC236}">
                <a16:creationId xmlns:a16="http://schemas.microsoft.com/office/drawing/2014/main" id="{CB638281-D617-0BAA-F416-E81D70614272}"/>
              </a:ext>
            </a:extLst>
          </p:cNvPr>
          <p:cNvSpPr>
            <a:spLocks noGrp="1"/>
          </p:cNvSpPr>
          <p:nvPr>
            <p:ph type="sldNum" sz="quarter" idx="12"/>
          </p:nvPr>
        </p:nvSpPr>
        <p:spPr>
          <a:xfrm>
            <a:off x="9900458" y="6459785"/>
            <a:ext cx="1312025" cy="365125"/>
          </a:xfrm>
        </p:spPr>
        <p:txBody>
          <a:bodyPr>
            <a:normAutofit/>
          </a:bodyPr>
          <a:lstStyle/>
          <a:p>
            <a:pPr>
              <a:spcAft>
                <a:spcPts val="600"/>
              </a:spcAft>
            </a:pPr>
            <a:fld id="{C28080D1-FB0B-422B-98D1-6A117C07CBEE}" type="slidenum">
              <a:rPr lang="nl-BE" smtClean="0"/>
              <a:pPr>
                <a:spcAft>
                  <a:spcPts val="600"/>
                </a:spcAft>
              </a:pPr>
              <a:t>13</a:t>
            </a:fld>
            <a:endParaRPr lang="nl-BE"/>
          </a:p>
        </p:txBody>
      </p:sp>
      <p:pic>
        <p:nvPicPr>
          <p:cNvPr id="4" name="Afbeelding 3" descr="Afbeelding met tekst, meubels, schermopname, tafel&#10;&#10;Automatisch gegenereerde beschrijving">
            <a:extLst>
              <a:ext uri="{FF2B5EF4-FFF2-40B4-BE49-F238E27FC236}">
                <a16:creationId xmlns:a16="http://schemas.microsoft.com/office/drawing/2014/main" id="{B3B7F82D-07E1-4443-4065-3C627A900F68}"/>
              </a:ext>
            </a:extLst>
          </p:cNvPr>
          <p:cNvPicPr>
            <a:picLocks noChangeAspect="1"/>
          </p:cNvPicPr>
          <p:nvPr/>
        </p:nvPicPr>
        <p:blipFill>
          <a:blip r:embed="rId2"/>
          <a:stretch>
            <a:fillRect/>
          </a:stretch>
        </p:blipFill>
        <p:spPr>
          <a:xfrm>
            <a:off x="211667" y="1047750"/>
            <a:ext cx="8614834" cy="4847167"/>
          </a:xfrm>
          <a:prstGeom prst="rect">
            <a:avLst/>
          </a:prstGeom>
        </p:spPr>
      </p:pic>
      <p:pic>
        <p:nvPicPr>
          <p:cNvPr id="7" name="Afbeelding 6" descr="Afbeelding met tekst, cirkel, Lettertype&#10;&#10;Automatisch gegenereerde beschrijving">
            <a:extLst>
              <a:ext uri="{FF2B5EF4-FFF2-40B4-BE49-F238E27FC236}">
                <a16:creationId xmlns:a16="http://schemas.microsoft.com/office/drawing/2014/main" id="{ED200426-D9BF-D8DE-7F83-3347D75449FD}"/>
              </a:ext>
            </a:extLst>
          </p:cNvPr>
          <p:cNvPicPr>
            <a:picLocks noChangeAspect="1"/>
          </p:cNvPicPr>
          <p:nvPr/>
        </p:nvPicPr>
        <p:blipFill>
          <a:blip r:embed="rId3"/>
          <a:stretch>
            <a:fillRect/>
          </a:stretch>
        </p:blipFill>
        <p:spPr>
          <a:xfrm>
            <a:off x="8464021" y="-1059"/>
            <a:ext cx="3730625" cy="3706284"/>
          </a:xfrm>
          <a:prstGeom prst="rect">
            <a:avLst/>
          </a:prstGeom>
        </p:spPr>
      </p:pic>
    </p:spTree>
    <p:extLst>
      <p:ext uri="{BB962C8B-B14F-4D97-AF65-F5344CB8AC3E}">
        <p14:creationId xmlns:p14="http://schemas.microsoft.com/office/powerpoint/2010/main" val="3945677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dianummer 1">
            <a:extLst>
              <a:ext uri="{FF2B5EF4-FFF2-40B4-BE49-F238E27FC236}">
                <a16:creationId xmlns:a16="http://schemas.microsoft.com/office/drawing/2014/main" id="{CB638281-D617-0BAA-F416-E81D70614272}"/>
              </a:ext>
            </a:extLst>
          </p:cNvPr>
          <p:cNvSpPr>
            <a:spLocks noGrp="1"/>
          </p:cNvSpPr>
          <p:nvPr>
            <p:ph type="sldNum" sz="quarter" idx="12"/>
          </p:nvPr>
        </p:nvSpPr>
        <p:spPr>
          <a:xfrm>
            <a:off x="9900458" y="6459785"/>
            <a:ext cx="1312025" cy="365125"/>
          </a:xfrm>
        </p:spPr>
        <p:txBody>
          <a:bodyPr>
            <a:normAutofit/>
          </a:bodyPr>
          <a:lstStyle/>
          <a:p>
            <a:pPr>
              <a:spcAft>
                <a:spcPts val="600"/>
              </a:spcAft>
            </a:pPr>
            <a:fld id="{C28080D1-FB0B-422B-98D1-6A117C07CBEE}" type="slidenum">
              <a:rPr lang="nl-BE" smtClean="0"/>
              <a:pPr>
                <a:spcAft>
                  <a:spcPts val="600"/>
                </a:spcAft>
              </a:pPr>
              <a:t>14</a:t>
            </a:fld>
            <a:endParaRPr lang="nl-BE"/>
          </a:p>
        </p:txBody>
      </p:sp>
      <p:pic>
        <p:nvPicPr>
          <p:cNvPr id="3" name="Afbeelding 2" descr="Afbeelding met tekst, meubels, tafel, schermopname&#10;&#10;Automatisch gegenereerde beschrijving">
            <a:extLst>
              <a:ext uri="{FF2B5EF4-FFF2-40B4-BE49-F238E27FC236}">
                <a16:creationId xmlns:a16="http://schemas.microsoft.com/office/drawing/2014/main" id="{7E56904C-FB3B-5A09-6CB3-F083DCFC3AD6}"/>
              </a:ext>
            </a:extLst>
          </p:cNvPr>
          <p:cNvPicPr>
            <a:picLocks noChangeAspect="1"/>
          </p:cNvPicPr>
          <p:nvPr/>
        </p:nvPicPr>
        <p:blipFill>
          <a:blip r:embed="rId2"/>
          <a:stretch>
            <a:fillRect/>
          </a:stretch>
        </p:blipFill>
        <p:spPr>
          <a:xfrm>
            <a:off x="254000" y="899583"/>
            <a:ext cx="8572500" cy="4815417"/>
          </a:xfrm>
          <a:prstGeom prst="rect">
            <a:avLst/>
          </a:prstGeom>
        </p:spPr>
      </p:pic>
      <p:pic>
        <p:nvPicPr>
          <p:cNvPr id="7" name="Afbeelding 6" descr="Afbeelding met tekst, cirkel, Lettertype&#10;&#10;Automatisch gegenereerde beschrijving">
            <a:extLst>
              <a:ext uri="{FF2B5EF4-FFF2-40B4-BE49-F238E27FC236}">
                <a16:creationId xmlns:a16="http://schemas.microsoft.com/office/drawing/2014/main" id="{ED200426-D9BF-D8DE-7F83-3347D75449FD}"/>
              </a:ext>
            </a:extLst>
          </p:cNvPr>
          <p:cNvPicPr>
            <a:picLocks noChangeAspect="1"/>
          </p:cNvPicPr>
          <p:nvPr/>
        </p:nvPicPr>
        <p:blipFill>
          <a:blip r:embed="rId3"/>
          <a:stretch>
            <a:fillRect/>
          </a:stretch>
        </p:blipFill>
        <p:spPr>
          <a:xfrm>
            <a:off x="8464021" y="-1059"/>
            <a:ext cx="3730625" cy="3706284"/>
          </a:xfrm>
          <a:prstGeom prst="rect">
            <a:avLst/>
          </a:prstGeom>
        </p:spPr>
      </p:pic>
    </p:spTree>
    <p:extLst>
      <p:ext uri="{BB962C8B-B14F-4D97-AF65-F5344CB8AC3E}">
        <p14:creationId xmlns:p14="http://schemas.microsoft.com/office/powerpoint/2010/main" val="2086392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dianummer 1">
            <a:extLst>
              <a:ext uri="{FF2B5EF4-FFF2-40B4-BE49-F238E27FC236}">
                <a16:creationId xmlns:a16="http://schemas.microsoft.com/office/drawing/2014/main" id="{CB638281-D617-0BAA-F416-E81D70614272}"/>
              </a:ext>
            </a:extLst>
          </p:cNvPr>
          <p:cNvSpPr>
            <a:spLocks noGrp="1"/>
          </p:cNvSpPr>
          <p:nvPr>
            <p:ph type="sldNum" sz="quarter" idx="12"/>
          </p:nvPr>
        </p:nvSpPr>
        <p:spPr>
          <a:xfrm>
            <a:off x="9900458" y="6459785"/>
            <a:ext cx="1312025" cy="365125"/>
          </a:xfrm>
        </p:spPr>
        <p:txBody>
          <a:bodyPr>
            <a:normAutofit/>
          </a:bodyPr>
          <a:lstStyle/>
          <a:p>
            <a:pPr>
              <a:spcAft>
                <a:spcPts val="600"/>
              </a:spcAft>
            </a:pPr>
            <a:fld id="{C28080D1-FB0B-422B-98D1-6A117C07CBEE}" type="slidenum">
              <a:rPr lang="nl-BE" smtClean="0"/>
              <a:pPr>
                <a:spcAft>
                  <a:spcPts val="600"/>
                </a:spcAft>
              </a:pPr>
              <a:t>15</a:t>
            </a:fld>
            <a:endParaRPr lang="nl-BE"/>
          </a:p>
        </p:txBody>
      </p:sp>
      <p:pic>
        <p:nvPicPr>
          <p:cNvPr id="4" name="Afbeelding 3" descr="Afbeelding met tekst, meubels, tafel, stoel&#10;&#10;Automatisch gegenereerde beschrijving">
            <a:extLst>
              <a:ext uri="{FF2B5EF4-FFF2-40B4-BE49-F238E27FC236}">
                <a16:creationId xmlns:a16="http://schemas.microsoft.com/office/drawing/2014/main" id="{8DF48F6A-DF6E-05C0-15D1-8B3645AC4FE6}"/>
              </a:ext>
            </a:extLst>
          </p:cNvPr>
          <p:cNvPicPr>
            <a:picLocks noChangeAspect="1"/>
          </p:cNvPicPr>
          <p:nvPr/>
        </p:nvPicPr>
        <p:blipFill>
          <a:blip r:embed="rId2"/>
          <a:stretch>
            <a:fillRect/>
          </a:stretch>
        </p:blipFill>
        <p:spPr>
          <a:xfrm>
            <a:off x="232833" y="952500"/>
            <a:ext cx="8466668" cy="4762500"/>
          </a:xfrm>
          <a:prstGeom prst="rect">
            <a:avLst/>
          </a:prstGeom>
        </p:spPr>
      </p:pic>
      <p:pic>
        <p:nvPicPr>
          <p:cNvPr id="7" name="Afbeelding 6" descr="Afbeelding met tekst, cirkel, Lettertype&#10;&#10;Automatisch gegenereerde beschrijving">
            <a:extLst>
              <a:ext uri="{FF2B5EF4-FFF2-40B4-BE49-F238E27FC236}">
                <a16:creationId xmlns:a16="http://schemas.microsoft.com/office/drawing/2014/main" id="{ED200426-D9BF-D8DE-7F83-3347D75449FD}"/>
              </a:ext>
            </a:extLst>
          </p:cNvPr>
          <p:cNvPicPr>
            <a:picLocks noChangeAspect="1"/>
          </p:cNvPicPr>
          <p:nvPr/>
        </p:nvPicPr>
        <p:blipFill>
          <a:blip r:embed="rId3"/>
          <a:stretch>
            <a:fillRect/>
          </a:stretch>
        </p:blipFill>
        <p:spPr>
          <a:xfrm>
            <a:off x="8464021" y="-1059"/>
            <a:ext cx="3730625" cy="3706284"/>
          </a:xfrm>
          <a:prstGeom prst="rect">
            <a:avLst/>
          </a:prstGeom>
        </p:spPr>
      </p:pic>
    </p:spTree>
    <p:extLst>
      <p:ext uri="{BB962C8B-B14F-4D97-AF65-F5344CB8AC3E}">
        <p14:creationId xmlns:p14="http://schemas.microsoft.com/office/powerpoint/2010/main" val="2313682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dianummer 1">
            <a:extLst>
              <a:ext uri="{FF2B5EF4-FFF2-40B4-BE49-F238E27FC236}">
                <a16:creationId xmlns:a16="http://schemas.microsoft.com/office/drawing/2014/main" id="{CB638281-D617-0BAA-F416-E81D70614272}"/>
              </a:ext>
            </a:extLst>
          </p:cNvPr>
          <p:cNvSpPr>
            <a:spLocks noGrp="1"/>
          </p:cNvSpPr>
          <p:nvPr>
            <p:ph type="sldNum" sz="quarter" idx="12"/>
          </p:nvPr>
        </p:nvSpPr>
        <p:spPr>
          <a:xfrm>
            <a:off x="9900458" y="6459785"/>
            <a:ext cx="1312025" cy="365125"/>
          </a:xfrm>
        </p:spPr>
        <p:txBody>
          <a:bodyPr>
            <a:normAutofit/>
          </a:bodyPr>
          <a:lstStyle/>
          <a:p>
            <a:pPr>
              <a:spcAft>
                <a:spcPts val="600"/>
              </a:spcAft>
            </a:pPr>
            <a:fld id="{C28080D1-FB0B-422B-98D1-6A117C07CBEE}" type="slidenum">
              <a:rPr lang="nl-BE" smtClean="0"/>
              <a:pPr>
                <a:spcAft>
                  <a:spcPts val="600"/>
                </a:spcAft>
              </a:pPr>
              <a:t>16</a:t>
            </a:fld>
            <a:endParaRPr lang="nl-BE"/>
          </a:p>
        </p:txBody>
      </p:sp>
      <p:pic>
        <p:nvPicPr>
          <p:cNvPr id="3" name="Afbeelding 2" descr="Afbeelding met tekst, meubels, tafel, ontwerp&#10;&#10;Automatisch gegenereerde beschrijving">
            <a:extLst>
              <a:ext uri="{FF2B5EF4-FFF2-40B4-BE49-F238E27FC236}">
                <a16:creationId xmlns:a16="http://schemas.microsoft.com/office/drawing/2014/main" id="{AFB51C2D-6A5C-42E8-A1FB-7550CC4A5A78}"/>
              </a:ext>
            </a:extLst>
          </p:cNvPr>
          <p:cNvPicPr>
            <a:picLocks noChangeAspect="1"/>
          </p:cNvPicPr>
          <p:nvPr/>
        </p:nvPicPr>
        <p:blipFill>
          <a:blip r:embed="rId2"/>
          <a:stretch>
            <a:fillRect/>
          </a:stretch>
        </p:blipFill>
        <p:spPr>
          <a:xfrm>
            <a:off x="222250" y="1068916"/>
            <a:ext cx="8424334" cy="4741334"/>
          </a:xfrm>
          <a:prstGeom prst="rect">
            <a:avLst/>
          </a:prstGeom>
        </p:spPr>
      </p:pic>
      <p:pic>
        <p:nvPicPr>
          <p:cNvPr id="7" name="Afbeelding 6" descr="Afbeelding met tekst, cirkel, Lettertype&#10;&#10;Automatisch gegenereerde beschrijving">
            <a:extLst>
              <a:ext uri="{FF2B5EF4-FFF2-40B4-BE49-F238E27FC236}">
                <a16:creationId xmlns:a16="http://schemas.microsoft.com/office/drawing/2014/main" id="{ED200426-D9BF-D8DE-7F83-3347D75449FD}"/>
              </a:ext>
            </a:extLst>
          </p:cNvPr>
          <p:cNvPicPr>
            <a:picLocks noChangeAspect="1"/>
          </p:cNvPicPr>
          <p:nvPr/>
        </p:nvPicPr>
        <p:blipFill>
          <a:blip r:embed="rId3"/>
          <a:stretch>
            <a:fillRect/>
          </a:stretch>
        </p:blipFill>
        <p:spPr>
          <a:xfrm>
            <a:off x="8464021" y="-1059"/>
            <a:ext cx="3730625" cy="3706284"/>
          </a:xfrm>
          <a:prstGeom prst="rect">
            <a:avLst/>
          </a:prstGeom>
        </p:spPr>
      </p:pic>
    </p:spTree>
    <p:extLst>
      <p:ext uri="{BB962C8B-B14F-4D97-AF65-F5344CB8AC3E}">
        <p14:creationId xmlns:p14="http://schemas.microsoft.com/office/powerpoint/2010/main" val="3718481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C72AF-F705-B1AF-21E2-D32D036F69FD}"/>
            </a:ext>
          </a:extLst>
        </p:cNvPr>
        <p:cNvGrpSpPr/>
        <p:nvPr/>
      </p:nvGrpSpPr>
      <p:grpSpPr>
        <a:xfrm>
          <a:off x="0" y="0"/>
          <a:ext cx="0" cy="0"/>
          <a:chOff x="0" y="0"/>
          <a:chExt cx="0" cy="0"/>
        </a:xfrm>
      </p:grpSpPr>
      <p:sp>
        <p:nvSpPr>
          <p:cNvPr id="8" name="Rechthoekige driehoek 7">
            <a:extLst>
              <a:ext uri="{FF2B5EF4-FFF2-40B4-BE49-F238E27FC236}">
                <a16:creationId xmlns:a16="http://schemas.microsoft.com/office/drawing/2014/main" id="{40921100-7B9D-623F-CC01-AFE68E269062}"/>
              </a:ext>
            </a:extLst>
          </p:cNvPr>
          <p:cNvSpPr/>
          <p:nvPr/>
        </p:nvSpPr>
        <p:spPr>
          <a:xfrm rot="10800000">
            <a:off x="7981546" y="0"/>
            <a:ext cx="4210454" cy="2823883"/>
          </a:xfrm>
          <a:prstGeom prst="rtTriangle">
            <a:avLst/>
          </a:prstGeom>
          <a:solidFill>
            <a:schemeClr val="accent2"/>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jdelijke aanduiding voor dianummer 1">
            <a:extLst>
              <a:ext uri="{FF2B5EF4-FFF2-40B4-BE49-F238E27FC236}">
                <a16:creationId xmlns:a16="http://schemas.microsoft.com/office/drawing/2014/main" id="{0DAD314D-70DD-CC72-5A64-CA102D3CD246}"/>
              </a:ext>
            </a:extLst>
          </p:cNvPr>
          <p:cNvSpPr>
            <a:spLocks noGrp="1"/>
          </p:cNvSpPr>
          <p:nvPr>
            <p:ph type="sldNum" sz="quarter" idx="12"/>
          </p:nvPr>
        </p:nvSpPr>
        <p:spPr/>
        <p:txBody>
          <a:bodyPr/>
          <a:lstStyle/>
          <a:p>
            <a:fld id="{C28080D1-FB0B-422B-98D1-6A117C07CBEE}" type="slidenum">
              <a:rPr lang="nl-BE" smtClean="0"/>
              <a:t>17</a:t>
            </a:fld>
            <a:endParaRPr lang="nl-NL"/>
          </a:p>
        </p:txBody>
      </p:sp>
      <p:sp>
        <p:nvSpPr>
          <p:cNvPr id="9" name="Tekstvak 8">
            <a:extLst>
              <a:ext uri="{FF2B5EF4-FFF2-40B4-BE49-F238E27FC236}">
                <a16:creationId xmlns:a16="http://schemas.microsoft.com/office/drawing/2014/main" id="{47675291-234E-832B-813F-F0B14E413176}"/>
              </a:ext>
            </a:extLst>
          </p:cNvPr>
          <p:cNvSpPr txBox="1"/>
          <p:nvPr/>
        </p:nvSpPr>
        <p:spPr>
          <a:xfrm>
            <a:off x="760896" y="620008"/>
            <a:ext cx="2527300" cy="461665"/>
          </a:xfrm>
          <a:prstGeom prst="rect">
            <a:avLst/>
          </a:prstGeom>
          <a:noFill/>
        </p:spPr>
        <p:txBody>
          <a:bodyPr wrap="square" lIns="91440" tIns="45720" rIns="91440" bIns="45720" rtlCol="0" anchor="t">
            <a:spAutoFit/>
          </a:bodyPr>
          <a:lstStyle/>
          <a:p>
            <a:r>
              <a:rPr lang="nl-BE" sz="2400" b="1">
                <a:solidFill>
                  <a:schemeClr val="accent1"/>
                </a:solidFill>
              </a:rPr>
              <a:t>Fase 3: </a:t>
            </a:r>
            <a:r>
              <a:rPr lang="nl-BE" sz="2400" b="1" err="1">
                <a:solidFill>
                  <a:schemeClr val="accent1"/>
                </a:solidFill>
              </a:rPr>
              <a:t>Deliver</a:t>
            </a:r>
            <a:endParaRPr lang="nl-BE" sz="2400" b="1" err="1">
              <a:solidFill>
                <a:schemeClr val="accent1"/>
              </a:solidFill>
              <a:cs typeface="Calibri"/>
            </a:endParaRPr>
          </a:p>
        </p:txBody>
      </p:sp>
      <p:sp>
        <p:nvSpPr>
          <p:cNvPr id="5" name="Tekstvak 4">
            <a:extLst>
              <a:ext uri="{FF2B5EF4-FFF2-40B4-BE49-F238E27FC236}">
                <a16:creationId xmlns:a16="http://schemas.microsoft.com/office/drawing/2014/main" id="{77FF597C-99A4-BA25-C4ED-AE58CCD56189}"/>
              </a:ext>
            </a:extLst>
          </p:cNvPr>
          <p:cNvSpPr txBox="1"/>
          <p:nvPr/>
        </p:nvSpPr>
        <p:spPr>
          <a:xfrm>
            <a:off x="757782" y="1230714"/>
            <a:ext cx="5588000" cy="5632311"/>
          </a:xfrm>
          <a:prstGeom prst="rect">
            <a:avLst/>
          </a:prstGeom>
          <a:noFill/>
        </p:spPr>
        <p:txBody>
          <a:bodyPr wrap="square" lIns="91440" tIns="45720" rIns="91440" bIns="45720" rtlCol="0" anchor="t">
            <a:spAutoFit/>
          </a:bodyPr>
          <a:lstStyle/>
          <a:p>
            <a:pPr marL="285750" indent="-285750">
              <a:buFont typeface="Arial,Sans-Serif"/>
              <a:buChar char="•"/>
            </a:pPr>
            <a:r>
              <a:rPr lang="nl-BE">
                <a:cs typeface="Calibri"/>
              </a:rPr>
              <a:t>Iemand van de groep neemt de post-its.</a:t>
            </a:r>
          </a:p>
          <a:p>
            <a:pPr marL="285750" indent="-285750">
              <a:buFont typeface="Arial,Sans-Serif"/>
              <a:buChar char="•"/>
            </a:pPr>
            <a:endParaRPr lang="nl-BE"/>
          </a:p>
          <a:p>
            <a:pPr marL="285750" indent="-285750">
              <a:buFont typeface="Arial"/>
              <a:buChar char="•"/>
            </a:pPr>
            <a:r>
              <a:rPr lang="nl-BE">
                <a:cs typeface="Calibri" panose="020F0502020204030204"/>
              </a:rPr>
              <a:t>Je noteert op de post-its welke acties jullie zelf wenselijk en haalbaar vinden. Neem per actie een nieuwe post-it.</a:t>
            </a:r>
          </a:p>
          <a:p>
            <a:endParaRPr lang="nl-BE">
              <a:cs typeface="Calibri" panose="020F0502020204030204"/>
            </a:endParaRPr>
          </a:p>
          <a:p>
            <a:pPr marL="285750" indent="-285750">
              <a:buFont typeface="Arial"/>
              <a:buChar char="•"/>
            </a:pPr>
            <a:r>
              <a:rPr lang="nl-BE">
                <a:cs typeface="Calibri" panose="020F0502020204030204"/>
              </a:rPr>
              <a:t>Je noteert wat je voor deze actie nodig hebt. Ga vooral op zoek naar kosteloos, beschikbaar materiaal. Verwijs eventueel naar de inspiratiefiches.</a:t>
            </a:r>
          </a:p>
          <a:p>
            <a:pPr marL="285750" indent="-285750">
              <a:buFont typeface="Arial"/>
              <a:buChar char="•"/>
            </a:pPr>
            <a:endParaRPr lang="nl-BE">
              <a:cs typeface="Calibri" panose="020F0502020204030204"/>
            </a:endParaRPr>
          </a:p>
          <a:p>
            <a:pPr marL="285750" indent="-285750">
              <a:buFont typeface="Arial"/>
              <a:buChar char="•"/>
            </a:pPr>
            <a:r>
              <a:rPr lang="nl-BE">
                <a:cs typeface="Calibri" panose="020F0502020204030204"/>
              </a:rPr>
              <a:t>Je deelt de acties in van haalbaar op korte termijn over middellange termijn naar lange termijn. Je kleeft de post-it bij de juiste termijn.</a:t>
            </a:r>
          </a:p>
          <a:p>
            <a:pPr marL="285750" indent="-285750">
              <a:buFont typeface="Arial"/>
              <a:buChar char="•"/>
            </a:pPr>
            <a:endParaRPr lang="nl-BE">
              <a:cs typeface="Calibri" panose="020F0502020204030204"/>
            </a:endParaRPr>
          </a:p>
          <a:p>
            <a:pPr marL="285750" indent="-285750">
              <a:buFont typeface="Arial"/>
              <a:buChar char="•"/>
            </a:pPr>
            <a:r>
              <a:rPr lang="nl-BE">
                <a:cs typeface="Calibri" panose="020F0502020204030204"/>
              </a:rPr>
              <a:t>Wijs een verantwoordelijke toe per actie. Dat mag ook iemand buiten deze groep zijn. Maak dan concreet wie deze persoon zal aanspreken.</a:t>
            </a:r>
          </a:p>
          <a:p>
            <a:pPr marL="285750" indent="-285750">
              <a:buFont typeface="Arial"/>
              <a:buChar char="•"/>
            </a:pPr>
            <a:endParaRPr lang="nl-BE">
              <a:cs typeface="Calibri" panose="020F0502020204030204"/>
            </a:endParaRPr>
          </a:p>
          <a:p>
            <a:pPr marL="285750" indent="-285750">
              <a:buFont typeface="Arial"/>
              <a:buChar char="•"/>
            </a:pPr>
            <a:endParaRPr lang="nl-BE">
              <a:cs typeface="Calibri" panose="020F0502020204030204"/>
            </a:endParaRPr>
          </a:p>
          <a:p>
            <a:endParaRPr lang="nl-BE">
              <a:cs typeface="Calibri" panose="020F0502020204030204"/>
            </a:endParaRPr>
          </a:p>
        </p:txBody>
      </p:sp>
      <p:pic>
        <p:nvPicPr>
          <p:cNvPr id="56" name="Picture 55" descr="Afbeelding met tekst, Post-it-briefje, Lettertype, ontwerp&#10;&#10;Automatisch gegenereerde beschrijving">
            <a:extLst>
              <a:ext uri="{FF2B5EF4-FFF2-40B4-BE49-F238E27FC236}">
                <a16:creationId xmlns:a16="http://schemas.microsoft.com/office/drawing/2014/main" id="{5A59B251-C1FD-ABD7-9C46-9FC71306D573}"/>
              </a:ext>
            </a:extLst>
          </p:cNvPr>
          <p:cNvPicPr>
            <a:picLocks noChangeAspect="1"/>
          </p:cNvPicPr>
          <p:nvPr/>
        </p:nvPicPr>
        <p:blipFill rotWithShape="1">
          <a:blip r:embed="rId2"/>
          <a:srcRect l="4636" t="19740" r="3532" b="45562"/>
          <a:stretch/>
        </p:blipFill>
        <p:spPr>
          <a:xfrm>
            <a:off x="6631662" y="3173941"/>
            <a:ext cx="5108525" cy="1266082"/>
          </a:xfrm>
          <a:prstGeom prst="rect">
            <a:avLst/>
          </a:prstGeom>
        </p:spPr>
      </p:pic>
    </p:spTree>
    <p:extLst>
      <p:ext uri="{BB962C8B-B14F-4D97-AF65-F5344CB8AC3E}">
        <p14:creationId xmlns:p14="http://schemas.microsoft.com/office/powerpoint/2010/main" val="2094458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E3C2BB9-0C55-FBE4-E676-FA0D1C1BC716}"/>
              </a:ext>
            </a:extLst>
          </p:cNvPr>
          <p:cNvSpPr>
            <a:spLocks noGrp="1"/>
          </p:cNvSpPr>
          <p:nvPr>
            <p:ph type="sldNum" sz="quarter" idx="12"/>
          </p:nvPr>
        </p:nvSpPr>
        <p:spPr/>
        <p:txBody>
          <a:bodyPr/>
          <a:lstStyle/>
          <a:p>
            <a:fld id="{C28080D1-FB0B-422B-98D1-6A117C07CBEE}" type="slidenum">
              <a:rPr lang="nl-BE" smtClean="0"/>
              <a:t>18</a:t>
            </a:fld>
            <a:endParaRPr lang="nl-BE"/>
          </a:p>
        </p:txBody>
      </p:sp>
      <p:pic>
        <p:nvPicPr>
          <p:cNvPr id="3" name="Picture 2" descr="A close-up of a post-it note&#10;&#10;Description automatically generated">
            <a:extLst>
              <a:ext uri="{FF2B5EF4-FFF2-40B4-BE49-F238E27FC236}">
                <a16:creationId xmlns:a16="http://schemas.microsoft.com/office/drawing/2014/main" id="{B1B44447-5CD1-B13B-DF0B-5AB366926277}"/>
              </a:ext>
            </a:extLst>
          </p:cNvPr>
          <p:cNvPicPr>
            <a:picLocks noChangeAspect="1"/>
          </p:cNvPicPr>
          <p:nvPr/>
        </p:nvPicPr>
        <p:blipFill>
          <a:blip r:embed="rId2"/>
          <a:stretch>
            <a:fillRect/>
          </a:stretch>
        </p:blipFill>
        <p:spPr>
          <a:xfrm>
            <a:off x="931388" y="145548"/>
            <a:ext cx="1587150" cy="5962072"/>
          </a:xfrm>
          <a:prstGeom prst="rect">
            <a:avLst/>
          </a:prstGeom>
        </p:spPr>
      </p:pic>
      <p:pic>
        <p:nvPicPr>
          <p:cNvPr id="4" name="Picture 3" descr="Several post-it notes on a white board&#10;&#10;Description automatically generated">
            <a:extLst>
              <a:ext uri="{FF2B5EF4-FFF2-40B4-BE49-F238E27FC236}">
                <a16:creationId xmlns:a16="http://schemas.microsoft.com/office/drawing/2014/main" id="{BAE32528-3C3E-2E55-3A04-0DAE5DD36A49}"/>
              </a:ext>
            </a:extLst>
          </p:cNvPr>
          <p:cNvPicPr>
            <a:picLocks noChangeAspect="1"/>
          </p:cNvPicPr>
          <p:nvPr/>
        </p:nvPicPr>
        <p:blipFill>
          <a:blip r:embed="rId3"/>
          <a:stretch>
            <a:fillRect/>
          </a:stretch>
        </p:blipFill>
        <p:spPr>
          <a:xfrm>
            <a:off x="3328477" y="1376118"/>
            <a:ext cx="2915734" cy="4114800"/>
          </a:xfrm>
          <a:prstGeom prst="rect">
            <a:avLst/>
          </a:prstGeom>
        </p:spPr>
      </p:pic>
      <p:pic>
        <p:nvPicPr>
          <p:cNvPr id="6" name="Picture 5" descr="A group of post it notes on a board&#10;&#10;Description automatically generated">
            <a:extLst>
              <a:ext uri="{FF2B5EF4-FFF2-40B4-BE49-F238E27FC236}">
                <a16:creationId xmlns:a16="http://schemas.microsoft.com/office/drawing/2014/main" id="{1EEA88CA-050F-E015-AEC1-1FA915D993A6}"/>
              </a:ext>
            </a:extLst>
          </p:cNvPr>
          <p:cNvPicPr>
            <a:picLocks noChangeAspect="1"/>
          </p:cNvPicPr>
          <p:nvPr/>
        </p:nvPicPr>
        <p:blipFill>
          <a:blip r:embed="rId4"/>
          <a:stretch>
            <a:fillRect/>
          </a:stretch>
        </p:blipFill>
        <p:spPr>
          <a:xfrm>
            <a:off x="6950193" y="1371600"/>
            <a:ext cx="4664704" cy="4114800"/>
          </a:xfrm>
          <a:prstGeom prst="rect">
            <a:avLst/>
          </a:prstGeom>
        </p:spPr>
      </p:pic>
    </p:spTree>
    <p:extLst>
      <p:ext uri="{BB962C8B-B14F-4D97-AF65-F5344CB8AC3E}">
        <p14:creationId xmlns:p14="http://schemas.microsoft.com/office/powerpoint/2010/main" val="2463359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ige driehoek 2">
            <a:extLst>
              <a:ext uri="{FF2B5EF4-FFF2-40B4-BE49-F238E27FC236}">
                <a16:creationId xmlns:a16="http://schemas.microsoft.com/office/drawing/2014/main" id="{1DDD5E07-163B-5E08-DF62-A04A7CA1B00C}"/>
              </a:ext>
            </a:extLst>
          </p:cNvPr>
          <p:cNvSpPr/>
          <p:nvPr/>
        </p:nvSpPr>
        <p:spPr>
          <a:xfrm rot="10800000">
            <a:off x="7981546" y="0"/>
            <a:ext cx="4210454" cy="2823883"/>
          </a:xfrm>
          <a:prstGeom prst="rtTriangle">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jdelijke aanduiding voor dianummer 1">
            <a:extLst>
              <a:ext uri="{FF2B5EF4-FFF2-40B4-BE49-F238E27FC236}">
                <a16:creationId xmlns:a16="http://schemas.microsoft.com/office/drawing/2014/main" id="{3E072C83-C558-7DF7-4968-6118A691B2E7}"/>
              </a:ext>
            </a:extLst>
          </p:cNvPr>
          <p:cNvSpPr>
            <a:spLocks noGrp="1"/>
          </p:cNvSpPr>
          <p:nvPr>
            <p:ph type="sldNum" sz="quarter" idx="12"/>
          </p:nvPr>
        </p:nvSpPr>
        <p:spPr/>
        <p:txBody>
          <a:bodyPr/>
          <a:lstStyle/>
          <a:p>
            <a:fld id="{C28080D1-FB0B-422B-98D1-6A117C07CBEE}" type="slidenum">
              <a:rPr lang="nl-BE" smtClean="0"/>
              <a:t>2</a:t>
            </a:fld>
            <a:endParaRPr lang="nl-NL"/>
          </a:p>
        </p:txBody>
      </p:sp>
      <p:sp>
        <p:nvSpPr>
          <p:cNvPr id="4" name="Tekstvak 3">
            <a:extLst>
              <a:ext uri="{FF2B5EF4-FFF2-40B4-BE49-F238E27FC236}">
                <a16:creationId xmlns:a16="http://schemas.microsoft.com/office/drawing/2014/main" id="{98270A11-F1A2-0452-BD81-4998EDEE5E4A}"/>
              </a:ext>
            </a:extLst>
          </p:cNvPr>
          <p:cNvSpPr txBox="1"/>
          <p:nvPr/>
        </p:nvSpPr>
        <p:spPr>
          <a:xfrm>
            <a:off x="1836175" y="852948"/>
            <a:ext cx="7413522"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2F5496"/>
                </a:solidFill>
                <a:latin typeface="Arial Black"/>
              </a:rPr>
              <a:t>Blauw</a:t>
            </a:r>
            <a:r>
              <a:rPr lang="en-US" sz="2400">
                <a:latin typeface="Arial Black"/>
              </a:rPr>
              <a:t> </a:t>
            </a:r>
          </a:p>
          <a:p>
            <a:r>
              <a:rPr lang="en-US" sz="1600">
                <a:latin typeface="Arial"/>
                <a:cs typeface="Arial"/>
              </a:rPr>
              <a:t>Van wie in het team kan jij nog veel leren? Wat kan je leren?</a:t>
            </a:r>
          </a:p>
          <a:p>
            <a:endParaRPr lang="en-US" sz="1600">
              <a:latin typeface="Arial"/>
              <a:cs typeface="Arial"/>
            </a:endParaRPr>
          </a:p>
          <a:p>
            <a:r>
              <a:rPr lang="en-US" sz="2400">
                <a:solidFill>
                  <a:srgbClr val="538135"/>
                </a:solidFill>
                <a:latin typeface="Arial Black"/>
              </a:rPr>
              <a:t>Groen</a:t>
            </a:r>
            <a:r>
              <a:rPr lang="en-US" sz="2400">
                <a:latin typeface="Arial Black"/>
              </a:rPr>
              <a:t> </a:t>
            </a:r>
          </a:p>
          <a:p>
            <a:r>
              <a:rPr lang="en-US" sz="1600">
                <a:latin typeface="Arial"/>
                <a:cs typeface="Arial"/>
              </a:rPr>
              <a:t>Wat kunnen je collega’s van jou leren?</a:t>
            </a:r>
          </a:p>
          <a:p>
            <a:endParaRPr lang="en-US" sz="1600">
              <a:latin typeface="Arial"/>
              <a:cs typeface="Arial"/>
            </a:endParaRPr>
          </a:p>
          <a:p>
            <a:r>
              <a:rPr lang="en-US" sz="2400">
                <a:solidFill>
                  <a:srgbClr val="FFD966"/>
                </a:solidFill>
                <a:latin typeface="Arial Black"/>
              </a:rPr>
              <a:t>Geel</a:t>
            </a:r>
            <a:r>
              <a:rPr lang="en-US" sz="2400">
                <a:latin typeface="Arial Black"/>
              </a:rPr>
              <a:t> </a:t>
            </a:r>
          </a:p>
          <a:p>
            <a:r>
              <a:rPr lang="en-US" sz="1600">
                <a:latin typeface="Arial"/>
                <a:cs typeface="Arial"/>
              </a:rPr>
              <a:t>Wat is een onderdeel van je job waarin jij je nog kan versterken?</a:t>
            </a:r>
          </a:p>
          <a:p>
            <a:endParaRPr lang="en-US" sz="1600">
              <a:latin typeface="Arial"/>
              <a:cs typeface="Arial"/>
            </a:endParaRPr>
          </a:p>
          <a:p>
            <a:r>
              <a:rPr lang="en-US" sz="2400">
                <a:solidFill>
                  <a:srgbClr val="833C0B"/>
                </a:solidFill>
                <a:latin typeface="Arial Black"/>
              </a:rPr>
              <a:t>Bruin</a:t>
            </a:r>
            <a:r>
              <a:rPr lang="en-US" sz="2400">
                <a:latin typeface="Arial Black"/>
              </a:rPr>
              <a:t> </a:t>
            </a:r>
          </a:p>
          <a:p>
            <a:r>
              <a:rPr lang="en-US" sz="1600">
                <a:latin typeface="Arial"/>
                <a:cs typeface="Arial"/>
              </a:rPr>
              <a:t>Op welke manier leer jij bij?</a:t>
            </a:r>
          </a:p>
          <a:p>
            <a:endParaRPr lang="en-US" sz="1600">
              <a:latin typeface="Arial"/>
              <a:cs typeface="Arial"/>
            </a:endParaRPr>
          </a:p>
          <a:p>
            <a:r>
              <a:rPr lang="en-US" sz="2400">
                <a:solidFill>
                  <a:srgbClr val="ED7D31"/>
                </a:solidFill>
                <a:latin typeface="Arial Black"/>
              </a:rPr>
              <a:t>Oranje</a:t>
            </a:r>
            <a:r>
              <a:rPr lang="en-US" sz="2400">
                <a:latin typeface="Arial Black"/>
              </a:rPr>
              <a:t> </a:t>
            </a:r>
          </a:p>
          <a:p>
            <a:r>
              <a:rPr lang="en-US" sz="1600">
                <a:latin typeface="Arial"/>
                <a:cs typeface="Arial"/>
              </a:rPr>
              <a:t>Welke plaats op school is voor jou inspirerend?</a:t>
            </a:r>
          </a:p>
          <a:p>
            <a:endParaRPr lang="en-US" sz="1600">
              <a:latin typeface="Arial"/>
              <a:cs typeface="Arial"/>
            </a:endParaRPr>
          </a:p>
          <a:p>
            <a:r>
              <a:rPr lang="en-US" sz="2400">
                <a:solidFill>
                  <a:srgbClr val="FF0000"/>
                </a:solidFill>
                <a:latin typeface="Arial Black"/>
              </a:rPr>
              <a:t>Rood</a:t>
            </a:r>
          </a:p>
          <a:p>
            <a:r>
              <a:rPr lang="en-US" sz="1600">
                <a:latin typeface="Arial"/>
                <a:cs typeface="Arial"/>
              </a:rPr>
              <a:t>Wat zou jij nog graag eens bijstuderen?</a:t>
            </a:r>
          </a:p>
        </p:txBody>
      </p:sp>
      <p:sp>
        <p:nvSpPr>
          <p:cNvPr id="6" name="Tekstvak 5">
            <a:extLst>
              <a:ext uri="{FF2B5EF4-FFF2-40B4-BE49-F238E27FC236}">
                <a16:creationId xmlns:a16="http://schemas.microsoft.com/office/drawing/2014/main" id="{48F3E16B-6735-8194-901F-1ABD8C8D0061}"/>
              </a:ext>
            </a:extLst>
          </p:cNvPr>
          <p:cNvSpPr txBox="1"/>
          <p:nvPr/>
        </p:nvSpPr>
        <p:spPr>
          <a:xfrm>
            <a:off x="489269" y="689820"/>
            <a:ext cx="1168461" cy="369332"/>
          </a:xfrm>
          <a:prstGeom prst="rect">
            <a:avLst/>
          </a:prstGeom>
          <a:noFill/>
        </p:spPr>
        <p:txBody>
          <a:bodyPr wrap="none" lIns="91440" tIns="45720" rIns="91440" bIns="45720" rtlCol="0" anchor="t">
            <a:spAutoFit/>
          </a:bodyPr>
          <a:lstStyle/>
          <a:p>
            <a:r>
              <a:rPr lang="nl-BE" err="1">
                <a:solidFill>
                  <a:schemeClr val="accent1"/>
                </a:solidFill>
                <a:latin typeface="Aptos Black"/>
              </a:rPr>
              <a:t>Ijsbreker</a:t>
            </a:r>
            <a:endParaRPr lang="nl-NL" err="1"/>
          </a:p>
        </p:txBody>
      </p:sp>
    </p:spTree>
    <p:extLst>
      <p:ext uri="{BB962C8B-B14F-4D97-AF65-F5344CB8AC3E}">
        <p14:creationId xmlns:p14="http://schemas.microsoft.com/office/powerpoint/2010/main" val="1096335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B09426D-42FB-B8E6-ACB3-90F7AC5A789C}"/>
              </a:ext>
            </a:extLst>
          </p:cNvPr>
          <p:cNvSpPr txBox="1"/>
          <p:nvPr/>
        </p:nvSpPr>
        <p:spPr>
          <a:xfrm>
            <a:off x="489269" y="689820"/>
            <a:ext cx="2820516" cy="369332"/>
          </a:xfrm>
          <a:prstGeom prst="rect">
            <a:avLst/>
          </a:prstGeom>
          <a:noFill/>
        </p:spPr>
        <p:txBody>
          <a:bodyPr wrap="none" rtlCol="0">
            <a:spAutoFit/>
          </a:bodyPr>
          <a:lstStyle/>
          <a:p>
            <a:r>
              <a:rPr lang="nl-BE">
                <a:solidFill>
                  <a:schemeClr val="accent1"/>
                </a:solidFill>
                <a:latin typeface="Aptos Black" panose="020B0004020202020204" pitchFamily="34" charset="0"/>
              </a:rPr>
              <a:t>Wat mag je verwachten?</a:t>
            </a:r>
          </a:p>
        </p:txBody>
      </p:sp>
      <p:pic>
        <p:nvPicPr>
          <p:cNvPr id="5" name="Afbeelding 4" descr="Afbeelding met symbool, Graphics, creativiteit, kunst&#10;&#10;Automatisch gegenereerde beschrijving">
            <a:extLst>
              <a:ext uri="{FF2B5EF4-FFF2-40B4-BE49-F238E27FC236}">
                <a16:creationId xmlns:a16="http://schemas.microsoft.com/office/drawing/2014/main" id="{498EBEA0-35D8-182A-1EC0-B8270C61B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069" y="1369180"/>
            <a:ext cx="1384406" cy="1382243"/>
          </a:xfrm>
          <a:prstGeom prst="rect">
            <a:avLst/>
          </a:prstGeom>
        </p:spPr>
      </p:pic>
      <p:pic>
        <p:nvPicPr>
          <p:cNvPr id="7" name="Afbeelding 6" descr="Afbeelding met Graphics, grafische vormgeving, groen, ontwerp&#10;&#10;Automatisch gegenereerde beschrijving">
            <a:extLst>
              <a:ext uri="{FF2B5EF4-FFF2-40B4-BE49-F238E27FC236}">
                <a16:creationId xmlns:a16="http://schemas.microsoft.com/office/drawing/2014/main" id="{4AE3BE29-7AF2-7650-D86D-7D30CC971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931" y="1478012"/>
            <a:ext cx="1220854" cy="1164581"/>
          </a:xfrm>
          <a:prstGeom prst="rect">
            <a:avLst/>
          </a:prstGeom>
        </p:spPr>
      </p:pic>
      <p:sp>
        <p:nvSpPr>
          <p:cNvPr id="8" name="Tekstvak 7">
            <a:extLst>
              <a:ext uri="{FF2B5EF4-FFF2-40B4-BE49-F238E27FC236}">
                <a16:creationId xmlns:a16="http://schemas.microsoft.com/office/drawing/2014/main" id="{5C4C29DF-F04E-B06D-66EA-4DF9DF96B1CC}"/>
              </a:ext>
            </a:extLst>
          </p:cNvPr>
          <p:cNvSpPr txBox="1"/>
          <p:nvPr/>
        </p:nvSpPr>
        <p:spPr>
          <a:xfrm>
            <a:off x="950259" y="3209364"/>
            <a:ext cx="3627340" cy="2031325"/>
          </a:xfrm>
          <a:prstGeom prst="rect">
            <a:avLst/>
          </a:prstGeom>
          <a:noFill/>
        </p:spPr>
        <p:txBody>
          <a:bodyPr wrap="square" rtlCol="0">
            <a:spAutoFit/>
          </a:bodyPr>
          <a:lstStyle/>
          <a:p>
            <a:pPr marL="285750" indent="-285750">
              <a:buFont typeface="Arial" panose="020B0604020202020204" pitchFamily="34" charset="0"/>
              <a:buChar char="•"/>
            </a:pPr>
            <a:r>
              <a:rPr lang="nl-BE"/>
              <a:t>informatie over informeel leren</a:t>
            </a:r>
          </a:p>
          <a:p>
            <a:pPr marL="285750" indent="-285750">
              <a:buFont typeface="Arial" panose="020B0604020202020204" pitchFamily="34" charset="0"/>
              <a:buChar char="•"/>
            </a:pPr>
            <a:r>
              <a:rPr lang="nl-BE"/>
              <a:t>ideeën om meer tot informeel leren te komen</a:t>
            </a:r>
          </a:p>
          <a:p>
            <a:pPr marL="285750" indent="-285750">
              <a:buFont typeface="Arial" panose="020B0604020202020204" pitchFamily="34" charset="0"/>
              <a:buChar char="•"/>
            </a:pPr>
            <a:r>
              <a:rPr lang="nl-BE"/>
              <a:t>elkaars talenten meer kunnen benutten</a:t>
            </a:r>
          </a:p>
          <a:p>
            <a:pPr marL="285750" indent="-285750">
              <a:buFont typeface="Arial" panose="020B0604020202020204" pitchFamily="34" charset="0"/>
              <a:buChar char="•"/>
            </a:pPr>
            <a:r>
              <a:rPr lang="nl-BE"/>
              <a:t>concrete plannen om de ruimtes meer te kunnen benutten</a:t>
            </a:r>
          </a:p>
        </p:txBody>
      </p:sp>
      <p:sp>
        <p:nvSpPr>
          <p:cNvPr id="9" name="Tekstvak 8">
            <a:extLst>
              <a:ext uri="{FF2B5EF4-FFF2-40B4-BE49-F238E27FC236}">
                <a16:creationId xmlns:a16="http://schemas.microsoft.com/office/drawing/2014/main" id="{B3B0B4D7-18A9-59B6-0DC6-941C7C43C9A3}"/>
              </a:ext>
            </a:extLst>
          </p:cNvPr>
          <p:cNvSpPr txBox="1"/>
          <p:nvPr/>
        </p:nvSpPr>
        <p:spPr>
          <a:xfrm>
            <a:off x="6459433" y="3420035"/>
            <a:ext cx="3627340" cy="9233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l-BE"/>
              <a:t>het onderwijs hervormen</a:t>
            </a:r>
          </a:p>
          <a:p>
            <a:pPr marL="285750" indent="-285750">
              <a:buFont typeface="Arial" panose="020B0604020202020204" pitchFamily="34" charset="0"/>
              <a:buChar char="•"/>
            </a:pPr>
            <a:r>
              <a:rPr lang="nl-BE"/>
              <a:t>onbeperkt budget vinden</a:t>
            </a:r>
            <a:endParaRPr lang="nl-BE">
              <a:cs typeface="Calibri"/>
            </a:endParaRPr>
          </a:p>
          <a:p>
            <a:pPr marL="285750" indent="-285750">
              <a:buFont typeface="Arial" panose="020B0604020202020204" pitchFamily="34" charset="0"/>
              <a:buChar char="•"/>
            </a:pPr>
            <a:r>
              <a:rPr lang="nl-BE"/>
              <a:t>gebouwen verbouwen</a:t>
            </a:r>
          </a:p>
        </p:txBody>
      </p:sp>
      <p:sp>
        <p:nvSpPr>
          <p:cNvPr id="10" name="Rechthoekige driehoek 9">
            <a:extLst>
              <a:ext uri="{FF2B5EF4-FFF2-40B4-BE49-F238E27FC236}">
                <a16:creationId xmlns:a16="http://schemas.microsoft.com/office/drawing/2014/main" id="{5E4DE126-046E-7492-1030-3FC1E60F4170}"/>
              </a:ext>
            </a:extLst>
          </p:cNvPr>
          <p:cNvSpPr/>
          <p:nvPr/>
        </p:nvSpPr>
        <p:spPr>
          <a:xfrm rot="10800000">
            <a:off x="7981546" y="0"/>
            <a:ext cx="4210454" cy="2823883"/>
          </a:xfrm>
          <a:prstGeom prst="rtTriangle">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jdelijke aanduiding voor dianummer 1">
            <a:extLst>
              <a:ext uri="{FF2B5EF4-FFF2-40B4-BE49-F238E27FC236}">
                <a16:creationId xmlns:a16="http://schemas.microsoft.com/office/drawing/2014/main" id="{168F28DA-842A-7795-C38D-E333B77AA3AB}"/>
              </a:ext>
            </a:extLst>
          </p:cNvPr>
          <p:cNvSpPr>
            <a:spLocks noGrp="1"/>
          </p:cNvSpPr>
          <p:nvPr>
            <p:ph type="sldNum" sz="quarter" idx="12"/>
          </p:nvPr>
        </p:nvSpPr>
        <p:spPr/>
        <p:txBody>
          <a:bodyPr/>
          <a:lstStyle/>
          <a:p>
            <a:fld id="{C28080D1-FB0B-422B-98D1-6A117C07CBEE}" type="slidenum">
              <a:rPr lang="nl-BE" smtClean="0"/>
              <a:t>3</a:t>
            </a:fld>
            <a:endParaRPr lang="nl-NL"/>
          </a:p>
        </p:txBody>
      </p:sp>
    </p:spTree>
    <p:extLst>
      <p:ext uri="{BB962C8B-B14F-4D97-AF65-F5344CB8AC3E}">
        <p14:creationId xmlns:p14="http://schemas.microsoft.com/office/powerpoint/2010/main" val="3676164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ige driehoek 3">
            <a:extLst>
              <a:ext uri="{FF2B5EF4-FFF2-40B4-BE49-F238E27FC236}">
                <a16:creationId xmlns:a16="http://schemas.microsoft.com/office/drawing/2014/main" id="{6613D3D2-A935-E5A1-AAD4-87C39C392780}"/>
              </a:ext>
            </a:extLst>
          </p:cNvPr>
          <p:cNvSpPr/>
          <p:nvPr/>
        </p:nvSpPr>
        <p:spPr>
          <a:xfrm rot="10800000">
            <a:off x="7981546" y="0"/>
            <a:ext cx="4210454" cy="2823883"/>
          </a:xfrm>
          <a:prstGeom prst="rtTriangle">
            <a:avLst/>
          </a:prstGeom>
          <a:solidFill>
            <a:schemeClr val="accent2"/>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jdelijke aanduiding voor dianummer 1">
            <a:extLst>
              <a:ext uri="{FF2B5EF4-FFF2-40B4-BE49-F238E27FC236}">
                <a16:creationId xmlns:a16="http://schemas.microsoft.com/office/drawing/2014/main" id="{B9E0B5AF-24F2-76DB-01D0-897AB34B876A}"/>
              </a:ext>
            </a:extLst>
          </p:cNvPr>
          <p:cNvSpPr>
            <a:spLocks noGrp="1"/>
          </p:cNvSpPr>
          <p:nvPr>
            <p:ph type="sldNum" sz="quarter" idx="12"/>
          </p:nvPr>
        </p:nvSpPr>
        <p:spPr/>
        <p:txBody>
          <a:bodyPr/>
          <a:lstStyle/>
          <a:p>
            <a:fld id="{C28080D1-FB0B-422B-98D1-6A117C07CBEE}" type="slidenum">
              <a:rPr lang="nl-BE" smtClean="0"/>
              <a:t>4</a:t>
            </a:fld>
            <a:endParaRPr lang="nl-NL"/>
          </a:p>
        </p:txBody>
      </p:sp>
      <p:sp>
        <p:nvSpPr>
          <p:cNvPr id="9" name="Tekstvak 8">
            <a:extLst>
              <a:ext uri="{FF2B5EF4-FFF2-40B4-BE49-F238E27FC236}">
                <a16:creationId xmlns:a16="http://schemas.microsoft.com/office/drawing/2014/main" id="{106CF850-9031-BDD6-EC4A-299B0A633A7F}"/>
              </a:ext>
            </a:extLst>
          </p:cNvPr>
          <p:cNvSpPr txBox="1"/>
          <p:nvPr/>
        </p:nvSpPr>
        <p:spPr>
          <a:xfrm>
            <a:off x="395925" y="669302"/>
            <a:ext cx="2409570" cy="369332"/>
          </a:xfrm>
          <a:prstGeom prst="rect">
            <a:avLst/>
          </a:prstGeom>
          <a:noFill/>
        </p:spPr>
        <p:txBody>
          <a:bodyPr wrap="none" rtlCol="0">
            <a:spAutoFit/>
          </a:bodyPr>
          <a:lstStyle/>
          <a:p>
            <a:r>
              <a:rPr lang="nl-BE" b="1">
                <a:solidFill>
                  <a:schemeClr val="accent1"/>
                </a:solidFill>
              </a:rPr>
              <a:t>Wat is informeel leren?</a:t>
            </a:r>
          </a:p>
        </p:txBody>
      </p:sp>
      <p:cxnSp>
        <p:nvCxnSpPr>
          <p:cNvPr id="11" name="Rechte verbindingslijn met pijl 10">
            <a:extLst>
              <a:ext uri="{FF2B5EF4-FFF2-40B4-BE49-F238E27FC236}">
                <a16:creationId xmlns:a16="http://schemas.microsoft.com/office/drawing/2014/main" id="{9B84B32C-2DA1-510E-2C68-9FAE123BC4E2}"/>
              </a:ext>
            </a:extLst>
          </p:cNvPr>
          <p:cNvCxnSpPr/>
          <p:nvPr/>
        </p:nvCxnSpPr>
        <p:spPr>
          <a:xfrm>
            <a:off x="1227253" y="3291840"/>
            <a:ext cx="8859520"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hthoek: afgeronde hoeken 12">
            <a:extLst>
              <a:ext uri="{FF2B5EF4-FFF2-40B4-BE49-F238E27FC236}">
                <a16:creationId xmlns:a16="http://schemas.microsoft.com/office/drawing/2014/main" id="{6A03CC4D-284D-A1A0-DB88-D5F0F048EB3F}"/>
              </a:ext>
            </a:extLst>
          </p:cNvPr>
          <p:cNvSpPr/>
          <p:nvPr/>
        </p:nvSpPr>
        <p:spPr>
          <a:xfrm>
            <a:off x="894080" y="2114607"/>
            <a:ext cx="112776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t>Formeel</a:t>
            </a:r>
          </a:p>
        </p:txBody>
      </p:sp>
      <p:sp>
        <p:nvSpPr>
          <p:cNvPr id="14" name="Rechthoek: afgeronde hoeken 13">
            <a:extLst>
              <a:ext uri="{FF2B5EF4-FFF2-40B4-BE49-F238E27FC236}">
                <a16:creationId xmlns:a16="http://schemas.microsoft.com/office/drawing/2014/main" id="{74EACAF9-46E6-D21B-546A-5A4E0AFA74B0}"/>
              </a:ext>
            </a:extLst>
          </p:cNvPr>
          <p:cNvSpPr/>
          <p:nvPr/>
        </p:nvSpPr>
        <p:spPr>
          <a:xfrm>
            <a:off x="9290858" y="2114607"/>
            <a:ext cx="12192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t>Informeel</a:t>
            </a:r>
          </a:p>
        </p:txBody>
      </p:sp>
      <p:sp>
        <p:nvSpPr>
          <p:cNvPr id="15" name="Tekstvak 14">
            <a:extLst>
              <a:ext uri="{FF2B5EF4-FFF2-40B4-BE49-F238E27FC236}">
                <a16:creationId xmlns:a16="http://schemas.microsoft.com/office/drawing/2014/main" id="{DDD19DEC-D820-8B03-E068-E8F2F32628FF}"/>
              </a:ext>
            </a:extLst>
          </p:cNvPr>
          <p:cNvSpPr txBox="1"/>
          <p:nvPr/>
        </p:nvSpPr>
        <p:spPr>
          <a:xfrm>
            <a:off x="894080" y="3789680"/>
            <a:ext cx="2966720" cy="923330"/>
          </a:xfrm>
          <a:prstGeom prst="rect">
            <a:avLst/>
          </a:prstGeom>
          <a:noFill/>
        </p:spPr>
        <p:txBody>
          <a:bodyPr wrap="square" rtlCol="0">
            <a:spAutoFit/>
          </a:bodyPr>
          <a:lstStyle/>
          <a:p>
            <a:r>
              <a:rPr lang="nl-BE"/>
              <a:t>- Gepland</a:t>
            </a:r>
          </a:p>
          <a:p>
            <a:r>
              <a:rPr lang="nl-BE"/>
              <a:t>- Doelbewust</a:t>
            </a:r>
          </a:p>
          <a:p>
            <a:r>
              <a:rPr lang="nl-BE"/>
              <a:t>- Gestuurd</a:t>
            </a:r>
          </a:p>
        </p:txBody>
      </p:sp>
      <p:sp>
        <p:nvSpPr>
          <p:cNvPr id="16" name="Tekstvak 15">
            <a:extLst>
              <a:ext uri="{FF2B5EF4-FFF2-40B4-BE49-F238E27FC236}">
                <a16:creationId xmlns:a16="http://schemas.microsoft.com/office/drawing/2014/main" id="{1CF12153-FC3F-5D75-2D0B-7623BDB478C6}"/>
              </a:ext>
            </a:extLst>
          </p:cNvPr>
          <p:cNvSpPr txBox="1"/>
          <p:nvPr/>
        </p:nvSpPr>
        <p:spPr>
          <a:xfrm>
            <a:off x="9225280" y="3681825"/>
            <a:ext cx="2966720" cy="646331"/>
          </a:xfrm>
          <a:prstGeom prst="rect">
            <a:avLst/>
          </a:prstGeom>
          <a:noFill/>
        </p:spPr>
        <p:txBody>
          <a:bodyPr wrap="square" rtlCol="0">
            <a:spAutoFit/>
          </a:bodyPr>
          <a:lstStyle/>
          <a:p>
            <a:r>
              <a:rPr lang="nl-BE"/>
              <a:t>- Spontaan</a:t>
            </a:r>
          </a:p>
          <a:p>
            <a:r>
              <a:rPr lang="nl-BE"/>
              <a:t>- Eigen initiatief</a:t>
            </a:r>
          </a:p>
        </p:txBody>
      </p:sp>
      <p:sp>
        <p:nvSpPr>
          <p:cNvPr id="17" name="Ovaal 16">
            <a:extLst>
              <a:ext uri="{FF2B5EF4-FFF2-40B4-BE49-F238E27FC236}">
                <a16:creationId xmlns:a16="http://schemas.microsoft.com/office/drawing/2014/main" id="{BB999044-6D80-7ECD-25E4-4E438AF491B2}"/>
              </a:ext>
            </a:extLst>
          </p:cNvPr>
          <p:cNvSpPr/>
          <p:nvPr/>
        </p:nvSpPr>
        <p:spPr>
          <a:xfrm>
            <a:off x="2377440" y="3566160"/>
            <a:ext cx="1361440" cy="761996"/>
          </a:xfrm>
          <a:prstGeom prst="ellipse">
            <a:avLst/>
          </a:prstGeom>
          <a:solidFill>
            <a:srgbClr val="F4EF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400">
                <a:solidFill>
                  <a:schemeClr val="tx1"/>
                </a:solidFill>
              </a:rPr>
              <a:t>Een nascholing</a:t>
            </a:r>
          </a:p>
        </p:txBody>
      </p:sp>
      <p:sp>
        <p:nvSpPr>
          <p:cNvPr id="18" name="Ovaal 17">
            <a:extLst>
              <a:ext uri="{FF2B5EF4-FFF2-40B4-BE49-F238E27FC236}">
                <a16:creationId xmlns:a16="http://schemas.microsoft.com/office/drawing/2014/main" id="{5950DA95-4258-435F-B5CF-B91399F86668}"/>
              </a:ext>
            </a:extLst>
          </p:cNvPr>
          <p:cNvSpPr/>
          <p:nvPr/>
        </p:nvSpPr>
        <p:spPr>
          <a:xfrm>
            <a:off x="4877204" y="2114607"/>
            <a:ext cx="1838556" cy="1045156"/>
          </a:xfrm>
          <a:prstGeom prst="ellipse">
            <a:avLst/>
          </a:prstGeom>
          <a:solidFill>
            <a:srgbClr val="F4EF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400">
                <a:solidFill>
                  <a:schemeClr val="tx1"/>
                </a:solidFill>
              </a:rPr>
              <a:t>Een nieuwe handleiding met kijkwijzer testen</a:t>
            </a:r>
          </a:p>
        </p:txBody>
      </p:sp>
      <p:sp>
        <p:nvSpPr>
          <p:cNvPr id="19" name="Ovaal 18">
            <a:extLst>
              <a:ext uri="{FF2B5EF4-FFF2-40B4-BE49-F238E27FC236}">
                <a16:creationId xmlns:a16="http://schemas.microsoft.com/office/drawing/2014/main" id="{D2B346B8-D765-28CD-2D55-B83C97961A7A}"/>
              </a:ext>
            </a:extLst>
          </p:cNvPr>
          <p:cNvSpPr/>
          <p:nvPr/>
        </p:nvSpPr>
        <p:spPr>
          <a:xfrm>
            <a:off x="7691122" y="3566160"/>
            <a:ext cx="1361440" cy="761996"/>
          </a:xfrm>
          <a:prstGeom prst="ellipse">
            <a:avLst/>
          </a:prstGeom>
          <a:solidFill>
            <a:srgbClr val="F4EF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400">
                <a:solidFill>
                  <a:schemeClr val="tx1"/>
                </a:solidFill>
              </a:rPr>
              <a:t>Praten met elkaar</a:t>
            </a:r>
          </a:p>
        </p:txBody>
      </p:sp>
    </p:spTree>
    <p:extLst>
      <p:ext uri="{BB962C8B-B14F-4D97-AF65-F5344CB8AC3E}">
        <p14:creationId xmlns:p14="http://schemas.microsoft.com/office/powerpoint/2010/main" val="3670665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B09426D-42FB-B8E6-ACB3-90F7AC5A789C}"/>
              </a:ext>
            </a:extLst>
          </p:cNvPr>
          <p:cNvSpPr txBox="1"/>
          <p:nvPr/>
        </p:nvSpPr>
        <p:spPr>
          <a:xfrm>
            <a:off x="395925" y="669302"/>
            <a:ext cx="2610651" cy="369332"/>
          </a:xfrm>
          <a:prstGeom prst="rect">
            <a:avLst/>
          </a:prstGeom>
          <a:noFill/>
        </p:spPr>
        <p:txBody>
          <a:bodyPr wrap="none" rtlCol="0">
            <a:spAutoFit/>
          </a:bodyPr>
          <a:lstStyle/>
          <a:p>
            <a:r>
              <a:rPr lang="nl-BE" b="1">
                <a:solidFill>
                  <a:schemeClr val="accent1"/>
                </a:solidFill>
              </a:rPr>
              <a:t>Informele leeractiviteiten</a:t>
            </a:r>
          </a:p>
        </p:txBody>
      </p:sp>
      <p:sp>
        <p:nvSpPr>
          <p:cNvPr id="4" name="Rechthoekige driehoek 3">
            <a:extLst>
              <a:ext uri="{FF2B5EF4-FFF2-40B4-BE49-F238E27FC236}">
                <a16:creationId xmlns:a16="http://schemas.microsoft.com/office/drawing/2014/main" id="{611610C1-069A-17A5-11C4-07DDB46D944B}"/>
              </a:ext>
            </a:extLst>
          </p:cNvPr>
          <p:cNvSpPr/>
          <p:nvPr/>
        </p:nvSpPr>
        <p:spPr>
          <a:xfrm rot="10800000">
            <a:off x="8920480" y="-1"/>
            <a:ext cx="3271520" cy="2492429"/>
          </a:xfrm>
          <a:prstGeom prst="rtTriangle">
            <a:avLst/>
          </a:prstGeom>
          <a:solidFill>
            <a:schemeClr val="accent2"/>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jdelijke aanduiding voor dianummer 1">
            <a:extLst>
              <a:ext uri="{FF2B5EF4-FFF2-40B4-BE49-F238E27FC236}">
                <a16:creationId xmlns:a16="http://schemas.microsoft.com/office/drawing/2014/main" id="{3A2108D6-D8D0-7FF3-DFE6-46A3C70DDD09}"/>
              </a:ext>
            </a:extLst>
          </p:cNvPr>
          <p:cNvSpPr>
            <a:spLocks noGrp="1"/>
          </p:cNvSpPr>
          <p:nvPr>
            <p:ph type="sldNum" sz="quarter" idx="12"/>
          </p:nvPr>
        </p:nvSpPr>
        <p:spPr/>
        <p:txBody>
          <a:bodyPr/>
          <a:lstStyle/>
          <a:p>
            <a:fld id="{C28080D1-FB0B-422B-98D1-6A117C07CBEE}" type="slidenum">
              <a:rPr lang="nl-BE" smtClean="0"/>
              <a:t>5</a:t>
            </a:fld>
            <a:endParaRPr lang="nl-NL"/>
          </a:p>
        </p:txBody>
      </p:sp>
      <p:sp>
        <p:nvSpPr>
          <p:cNvPr id="5" name="Rectangle: Rounded Corners 4">
            <a:extLst>
              <a:ext uri="{FF2B5EF4-FFF2-40B4-BE49-F238E27FC236}">
                <a16:creationId xmlns:a16="http://schemas.microsoft.com/office/drawing/2014/main" id="{B2B262D1-5825-9BC5-C2E6-C753D19C4A1D}"/>
              </a:ext>
            </a:extLst>
          </p:cNvPr>
          <p:cNvSpPr/>
          <p:nvPr/>
        </p:nvSpPr>
        <p:spPr>
          <a:xfrm>
            <a:off x="6096377" y="1374411"/>
            <a:ext cx="2066636" cy="191654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ea typeface="Calibri"/>
                <a:cs typeface="Calibri"/>
              </a:rPr>
              <a:t>Observatie</a:t>
            </a:r>
            <a:endParaRPr lang="en-US">
              <a:solidFill>
                <a:schemeClr val="tx1"/>
              </a:solidFill>
              <a:ea typeface="Calibri"/>
              <a:cs typeface="Calibri"/>
            </a:endParaRPr>
          </a:p>
        </p:txBody>
      </p:sp>
      <p:sp>
        <p:nvSpPr>
          <p:cNvPr id="8" name="Rectangle: Rounded Corners 7">
            <a:extLst>
              <a:ext uri="{FF2B5EF4-FFF2-40B4-BE49-F238E27FC236}">
                <a16:creationId xmlns:a16="http://schemas.microsoft.com/office/drawing/2014/main" id="{AD5AB9DB-6CE3-90F0-532F-A9C969F3741E}"/>
              </a:ext>
            </a:extLst>
          </p:cNvPr>
          <p:cNvSpPr/>
          <p:nvPr/>
        </p:nvSpPr>
        <p:spPr>
          <a:xfrm>
            <a:off x="8702636" y="1374410"/>
            <a:ext cx="2066636" cy="191654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tx1"/>
                </a:solidFill>
                <a:ea typeface="Calibri"/>
                <a:cs typeface="Calibri"/>
              </a:rPr>
              <a:t>Materiaal</a:t>
            </a:r>
            <a:r>
              <a:rPr lang="en-US">
                <a:solidFill>
                  <a:schemeClr val="tx1"/>
                </a:solidFill>
                <a:ea typeface="Calibri"/>
                <a:cs typeface="Calibri"/>
              </a:rPr>
              <a:t> </a:t>
            </a:r>
            <a:r>
              <a:rPr lang="en-US" err="1">
                <a:solidFill>
                  <a:schemeClr val="tx1"/>
                </a:solidFill>
                <a:ea typeface="Calibri"/>
                <a:cs typeface="Calibri"/>
              </a:rPr>
              <a:t>delen</a:t>
            </a:r>
            <a:r>
              <a:rPr lang="en-US">
                <a:solidFill>
                  <a:schemeClr val="tx1"/>
                </a:solidFill>
                <a:ea typeface="Calibri"/>
                <a:cs typeface="Calibri"/>
              </a:rPr>
              <a:t> </a:t>
            </a:r>
          </a:p>
        </p:txBody>
      </p:sp>
      <p:sp>
        <p:nvSpPr>
          <p:cNvPr id="9" name="Rectangle: Rounded Corners 8">
            <a:extLst>
              <a:ext uri="{FF2B5EF4-FFF2-40B4-BE49-F238E27FC236}">
                <a16:creationId xmlns:a16="http://schemas.microsoft.com/office/drawing/2014/main" id="{63D3398B-A757-01F2-3707-503C3D0C5473}"/>
              </a:ext>
            </a:extLst>
          </p:cNvPr>
          <p:cNvSpPr/>
          <p:nvPr/>
        </p:nvSpPr>
        <p:spPr>
          <a:xfrm>
            <a:off x="3346550" y="1374410"/>
            <a:ext cx="2066636" cy="191654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tx1"/>
                </a:solidFill>
                <a:ea typeface="Calibri"/>
                <a:cs typeface="Calibri"/>
              </a:rPr>
              <a:t>Praten</a:t>
            </a:r>
            <a:r>
              <a:rPr lang="en-US">
                <a:solidFill>
                  <a:schemeClr val="tx1"/>
                </a:solidFill>
                <a:ea typeface="Calibri"/>
                <a:cs typeface="Calibri"/>
              </a:rPr>
              <a:t> met </a:t>
            </a:r>
            <a:r>
              <a:rPr lang="en-US" err="1">
                <a:solidFill>
                  <a:schemeClr val="tx1"/>
                </a:solidFill>
                <a:ea typeface="Calibri"/>
                <a:cs typeface="Calibri"/>
              </a:rPr>
              <a:t>anderen</a:t>
            </a:r>
            <a:r>
              <a:rPr lang="en-US">
                <a:solidFill>
                  <a:schemeClr val="tx1"/>
                </a:solidFill>
                <a:ea typeface="Calibri"/>
                <a:cs typeface="Calibri"/>
              </a:rPr>
              <a:t> </a:t>
            </a:r>
          </a:p>
        </p:txBody>
      </p:sp>
      <p:sp>
        <p:nvSpPr>
          <p:cNvPr id="10" name="Rectangle: Rounded Corners 9">
            <a:extLst>
              <a:ext uri="{FF2B5EF4-FFF2-40B4-BE49-F238E27FC236}">
                <a16:creationId xmlns:a16="http://schemas.microsoft.com/office/drawing/2014/main" id="{036FD0E3-FB07-80B5-F836-D76373E6BADE}"/>
              </a:ext>
            </a:extLst>
          </p:cNvPr>
          <p:cNvSpPr/>
          <p:nvPr/>
        </p:nvSpPr>
        <p:spPr>
          <a:xfrm>
            <a:off x="662985" y="1374410"/>
            <a:ext cx="2066636" cy="191654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Calibri"/>
                <a:cs typeface="Calibri"/>
              </a:rPr>
              <a:t>Leren van papier (magazines, </a:t>
            </a:r>
            <a:r>
              <a:rPr lang="en-US" err="1">
                <a:solidFill>
                  <a:schemeClr val="tx1"/>
                </a:solidFill>
                <a:ea typeface="Calibri"/>
                <a:cs typeface="Calibri"/>
              </a:rPr>
              <a:t>kranten</a:t>
            </a:r>
            <a:r>
              <a:rPr lang="en-US">
                <a:solidFill>
                  <a:schemeClr val="tx1"/>
                </a:solidFill>
                <a:ea typeface="Calibri"/>
                <a:cs typeface="Calibri"/>
              </a:rPr>
              <a:t>, </a:t>
            </a:r>
            <a:r>
              <a:rPr lang="en-US" err="1">
                <a:solidFill>
                  <a:schemeClr val="tx1"/>
                </a:solidFill>
                <a:ea typeface="Calibri"/>
                <a:cs typeface="Calibri"/>
              </a:rPr>
              <a:t>boeken</a:t>
            </a:r>
            <a:r>
              <a:rPr lang="en-US">
                <a:solidFill>
                  <a:schemeClr val="tx1"/>
                </a:solidFill>
                <a:ea typeface="Calibri"/>
                <a:cs typeface="Calibri"/>
              </a:rPr>
              <a:t>,…)</a:t>
            </a:r>
          </a:p>
        </p:txBody>
      </p:sp>
      <p:sp>
        <p:nvSpPr>
          <p:cNvPr id="12" name="Rectangle: Rounded Corners 11">
            <a:extLst>
              <a:ext uri="{FF2B5EF4-FFF2-40B4-BE49-F238E27FC236}">
                <a16:creationId xmlns:a16="http://schemas.microsoft.com/office/drawing/2014/main" id="{15E8B5ED-5BE5-6DFC-3B1C-BA66C6C80C50}"/>
              </a:ext>
            </a:extLst>
          </p:cNvPr>
          <p:cNvSpPr/>
          <p:nvPr/>
        </p:nvSpPr>
        <p:spPr>
          <a:xfrm>
            <a:off x="662985" y="4024845"/>
            <a:ext cx="2066636" cy="191654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Calibri"/>
                <a:cs typeface="Calibri"/>
              </a:rPr>
              <a:t>Online </a:t>
            </a:r>
            <a:r>
              <a:rPr lang="en-US" err="1">
                <a:solidFill>
                  <a:schemeClr val="tx1"/>
                </a:solidFill>
                <a:ea typeface="Calibri"/>
                <a:cs typeface="Calibri"/>
              </a:rPr>
              <a:t>leren</a:t>
            </a:r>
            <a:r>
              <a:rPr lang="en-US">
                <a:solidFill>
                  <a:schemeClr val="tx1"/>
                </a:solidFill>
                <a:ea typeface="Calibri"/>
                <a:cs typeface="Calibri"/>
              </a:rPr>
              <a:t> (internet, intranet, nieuwsbrieven,…)</a:t>
            </a:r>
          </a:p>
        </p:txBody>
      </p:sp>
      <p:sp>
        <p:nvSpPr>
          <p:cNvPr id="13" name="Rectangle: Rounded Corners 12">
            <a:extLst>
              <a:ext uri="{FF2B5EF4-FFF2-40B4-BE49-F238E27FC236}">
                <a16:creationId xmlns:a16="http://schemas.microsoft.com/office/drawing/2014/main" id="{4412FBBF-42DD-0E98-7376-2986AAC707D3}"/>
              </a:ext>
            </a:extLst>
          </p:cNvPr>
          <p:cNvSpPr/>
          <p:nvPr/>
        </p:nvSpPr>
        <p:spPr>
          <a:xfrm>
            <a:off x="3346551" y="4024846"/>
            <a:ext cx="2066636" cy="191654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tx1"/>
                </a:solidFill>
                <a:ea typeface="Calibri"/>
                <a:cs typeface="Calibri"/>
              </a:rPr>
              <a:t>Samenwerken</a:t>
            </a:r>
            <a:r>
              <a:rPr lang="en-US">
                <a:solidFill>
                  <a:schemeClr val="tx1"/>
                </a:solidFill>
                <a:ea typeface="Calibri"/>
                <a:cs typeface="Calibri"/>
              </a:rPr>
              <a:t> met </a:t>
            </a:r>
            <a:r>
              <a:rPr lang="en-US" err="1">
                <a:solidFill>
                  <a:schemeClr val="tx1"/>
                </a:solidFill>
                <a:ea typeface="Calibri"/>
                <a:cs typeface="Calibri"/>
              </a:rPr>
              <a:t>anderen</a:t>
            </a:r>
            <a:r>
              <a:rPr lang="en-US">
                <a:solidFill>
                  <a:schemeClr val="tx1"/>
                </a:solidFill>
                <a:ea typeface="Calibri"/>
                <a:cs typeface="Calibri"/>
              </a:rPr>
              <a:t> </a:t>
            </a:r>
          </a:p>
        </p:txBody>
      </p:sp>
      <p:sp>
        <p:nvSpPr>
          <p:cNvPr id="14" name="Rectangle: Rounded Corners 13">
            <a:extLst>
              <a:ext uri="{FF2B5EF4-FFF2-40B4-BE49-F238E27FC236}">
                <a16:creationId xmlns:a16="http://schemas.microsoft.com/office/drawing/2014/main" id="{AF6AFEAE-5EDF-DAF3-C6BD-09CDB49D5F16}"/>
              </a:ext>
            </a:extLst>
          </p:cNvPr>
          <p:cNvSpPr/>
          <p:nvPr/>
        </p:nvSpPr>
        <p:spPr>
          <a:xfrm>
            <a:off x="6096377" y="4013802"/>
            <a:ext cx="2066636" cy="191654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Calibri"/>
                <a:cs typeface="Calibri"/>
              </a:rPr>
              <a:t>Mentoring</a:t>
            </a:r>
          </a:p>
        </p:txBody>
      </p:sp>
      <p:sp>
        <p:nvSpPr>
          <p:cNvPr id="17" name="Rectangle: Rounded Corners 16">
            <a:extLst>
              <a:ext uri="{FF2B5EF4-FFF2-40B4-BE49-F238E27FC236}">
                <a16:creationId xmlns:a16="http://schemas.microsoft.com/office/drawing/2014/main" id="{BF449DE7-7322-DD7E-6F4E-887C2AB60008}"/>
              </a:ext>
            </a:extLst>
          </p:cNvPr>
          <p:cNvSpPr/>
          <p:nvPr/>
        </p:nvSpPr>
        <p:spPr>
          <a:xfrm>
            <a:off x="8702637" y="4013802"/>
            <a:ext cx="2066636" cy="191654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Calibri"/>
                <a:cs typeface="Calibri"/>
              </a:rPr>
              <a:t>Feedback </a:t>
            </a:r>
            <a:r>
              <a:rPr lang="en-US" err="1">
                <a:solidFill>
                  <a:schemeClr val="tx1"/>
                </a:solidFill>
                <a:ea typeface="Calibri"/>
                <a:cs typeface="Calibri"/>
              </a:rPr>
              <a:t>geven</a:t>
            </a:r>
            <a:r>
              <a:rPr lang="en-US">
                <a:solidFill>
                  <a:schemeClr val="tx1"/>
                </a:solidFill>
                <a:ea typeface="Calibri"/>
                <a:cs typeface="Calibri"/>
              </a:rPr>
              <a:t> </a:t>
            </a:r>
            <a:r>
              <a:rPr lang="en-US" err="1">
                <a:solidFill>
                  <a:schemeClr val="tx1"/>
                </a:solidFill>
                <a:ea typeface="Calibri"/>
                <a:cs typeface="Calibri"/>
              </a:rPr>
              <a:t>en</a:t>
            </a:r>
            <a:r>
              <a:rPr lang="en-US">
                <a:solidFill>
                  <a:schemeClr val="tx1"/>
                </a:solidFill>
                <a:ea typeface="Calibri"/>
                <a:cs typeface="Calibri"/>
              </a:rPr>
              <a:t> </a:t>
            </a:r>
            <a:r>
              <a:rPr lang="en-US" err="1">
                <a:solidFill>
                  <a:schemeClr val="tx1"/>
                </a:solidFill>
                <a:ea typeface="Calibri"/>
                <a:cs typeface="Calibri"/>
              </a:rPr>
              <a:t>ontvangen</a:t>
            </a:r>
            <a:r>
              <a:rPr lang="en-US">
                <a:solidFill>
                  <a:schemeClr val="tx1"/>
                </a:solidFill>
                <a:ea typeface="Calibri"/>
                <a:cs typeface="Calibri"/>
              </a:rPr>
              <a:t> </a:t>
            </a:r>
          </a:p>
        </p:txBody>
      </p:sp>
    </p:spTree>
    <p:extLst>
      <p:ext uri="{BB962C8B-B14F-4D97-AF65-F5344CB8AC3E}">
        <p14:creationId xmlns:p14="http://schemas.microsoft.com/office/powerpoint/2010/main" val="675829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B712A-299F-A5AE-FA00-862A675DA8B6}"/>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DE73508D-B3C5-2280-BC6C-698E9A1EB748}"/>
              </a:ext>
            </a:extLst>
          </p:cNvPr>
          <p:cNvSpPr txBox="1"/>
          <p:nvPr/>
        </p:nvSpPr>
        <p:spPr>
          <a:xfrm>
            <a:off x="395925" y="669302"/>
            <a:ext cx="2610651" cy="369332"/>
          </a:xfrm>
          <a:prstGeom prst="rect">
            <a:avLst/>
          </a:prstGeom>
          <a:noFill/>
        </p:spPr>
        <p:txBody>
          <a:bodyPr wrap="none" rtlCol="0">
            <a:spAutoFit/>
          </a:bodyPr>
          <a:lstStyle/>
          <a:p>
            <a:r>
              <a:rPr lang="nl-BE" b="1">
                <a:solidFill>
                  <a:schemeClr val="accent1"/>
                </a:solidFill>
              </a:rPr>
              <a:t>Informele leeractiviteiten</a:t>
            </a:r>
          </a:p>
        </p:txBody>
      </p:sp>
      <p:sp>
        <p:nvSpPr>
          <p:cNvPr id="4" name="Rechthoekige driehoek 3">
            <a:extLst>
              <a:ext uri="{FF2B5EF4-FFF2-40B4-BE49-F238E27FC236}">
                <a16:creationId xmlns:a16="http://schemas.microsoft.com/office/drawing/2014/main" id="{EA738B4D-3960-02DC-0FCA-A126FDF7EDF1}"/>
              </a:ext>
            </a:extLst>
          </p:cNvPr>
          <p:cNvSpPr/>
          <p:nvPr/>
        </p:nvSpPr>
        <p:spPr>
          <a:xfrm rot="10800000">
            <a:off x="8920480" y="-1"/>
            <a:ext cx="3271520" cy="2492429"/>
          </a:xfrm>
          <a:prstGeom prst="rtTriangle">
            <a:avLst/>
          </a:prstGeom>
          <a:solidFill>
            <a:schemeClr val="accent2"/>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jdelijke aanduiding voor dianummer 1">
            <a:extLst>
              <a:ext uri="{FF2B5EF4-FFF2-40B4-BE49-F238E27FC236}">
                <a16:creationId xmlns:a16="http://schemas.microsoft.com/office/drawing/2014/main" id="{23C417F4-2397-C98E-7518-BDAEBE430EAF}"/>
              </a:ext>
            </a:extLst>
          </p:cNvPr>
          <p:cNvSpPr>
            <a:spLocks noGrp="1"/>
          </p:cNvSpPr>
          <p:nvPr>
            <p:ph type="sldNum" sz="quarter" idx="12"/>
          </p:nvPr>
        </p:nvSpPr>
        <p:spPr/>
        <p:txBody>
          <a:bodyPr/>
          <a:lstStyle/>
          <a:p>
            <a:fld id="{C28080D1-FB0B-422B-98D1-6A117C07CBEE}" type="slidenum">
              <a:rPr lang="nl-BE" smtClean="0"/>
              <a:t>6</a:t>
            </a:fld>
            <a:endParaRPr lang="nl-NL"/>
          </a:p>
        </p:txBody>
      </p:sp>
      <p:sp>
        <p:nvSpPr>
          <p:cNvPr id="8" name="Rechthoek: afgeronde hoeken 7">
            <a:extLst>
              <a:ext uri="{FF2B5EF4-FFF2-40B4-BE49-F238E27FC236}">
                <a16:creationId xmlns:a16="http://schemas.microsoft.com/office/drawing/2014/main" id="{E5A8391F-C96F-41C4-C3C9-0C996A50D215}"/>
              </a:ext>
            </a:extLst>
          </p:cNvPr>
          <p:cNvSpPr/>
          <p:nvPr/>
        </p:nvSpPr>
        <p:spPr>
          <a:xfrm>
            <a:off x="909641" y="1347279"/>
            <a:ext cx="922897" cy="50734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900"/>
              <a:t>Handleidingen verkennen</a:t>
            </a:r>
          </a:p>
        </p:txBody>
      </p:sp>
      <p:sp>
        <p:nvSpPr>
          <p:cNvPr id="9" name="Rechthoek: afgeronde hoeken 8">
            <a:extLst>
              <a:ext uri="{FF2B5EF4-FFF2-40B4-BE49-F238E27FC236}">
                <a16:creationId xmlns:a16="http://schemas.microsoft.com/office/drawing/2014/main" id="{4FA847F7-03CB-15AE-6920-DF4D38DC44E5}"/>
              </a:ext>
            </a:extLst>
          </p:cNvPr>
          <p:cNvSpPr/>
          <p:nvPr/>
        </p:nvSpPr>
        <p:spPr>
          <a:xfrm>
            <a:off x="2110197" y="1768269"/>
            <a:ext cx="922897" cy="50734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900"/>
              <a:t>Artikel uit Klasse lezen</a:t>
            </a:r>
          </a:p>
        </p:txBody>
      </p:sp>
      <p:sp>
        <p:nvSpPr>
          <p:cNvPr id="10" name="Rechthoek: afgeronde hoeken 9">
            <a:extLst>
              <a:ext uri="{FF2B5EF4-FFF2-40B4-BE49-F238E27FC236}">
                <a16:creationId xmlns:a16="http://schemas.microsoft.com/office/drawing/2014/main" id="{FD5B1717-A579-E534-5A74-8D8F9B19E0BC}"/>
              </a:ext>
            </a:extLst>
          </p:cNvPr>
          <p:cNvSpPr/>
          <p:nvPr/>
        </p:nvSpPr>
        <p:spPr>
          <a:xfrm>
            <a:off x="2110196" y="2615473"/>
            <a:ext cx="922897" cy="50734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900"/>
              <a:t>Een boek lezen</a:t>
            </a:r>
          </a:p>
        </p:txBody>
      </p:sp>
      <p:sp>
        <p:nvSpPr>
          <p:cNvPr id="13" name="Rechthoek: afgeronde hoeken 12">
            <a:extLst>
              <a:ext uri="{FF2B5EF4-FFF2-40B4-BE49-F238E27FC236}">
                <a16:creationId xmlns:a16="http://schemas.microsoft.com/office/drawing/2014/main" id="{C92F071A-64EB-C123-BE3F-D1A57A2DF860}"/>
              </a:ext>
            </a:extLst>
          </p:cNvPr>
          <p:cNvSpPr/>
          <p:nvPr/>
        </p:nvSpPr>
        <p:spPr>
          <a:xfrm>
            <a:off x="2865526" y="4026176"/>
            <a:ext cx="922897" cy="50734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900" err="1"/>
              <a:t>Posts</a:t>
            </a:r>
            <a:r>
              <a:rPr lang="nl-BE" sz="900"/>
              <a:t> op Facebook</a:t>
            </a:r>
          </a:p>
        </p:txBody>
      </p:sp>
      <p:sp>
        <p:nvSpPr>
          <p:cNvPr id="14" name="Rechthoek: afgeronde hoeken 13">
            <a:extLst>
              <a:ext uri="{FF2B5EF4-FFF2-40B4-BE49-F238E27FC236}">
                <a16:creationId xmlns:a16="http://schemas.microsoft.com/office/drawing/2014/main" id="{4D3A25D3-335B-4D0C-DC33-31348250CA25}"/>
              </a:ext>
            </a:extLst>
          </p:cNvPr>
          <p:cNvSpPr/>
          <p:nvPr/>
        </p:nvSpPr>
        <p:spPr>
          <a:xfrm>
            <a:off x="2865526" y="4785195"/>
            <a:ext cx="922897" cy="50734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900"/>
              <a:t>Artikels lezen</a:t>
            </a:r>
          </a:p>
        </p:txBody>
      </p:sp>
      <p:sp>
        <p:nvSpPr>
          <p:cNvPr id="15" name="Rechthoek: afgeronde hoeken 14">
            <a:extLst>
              <a:ext uri="{FF2B5EF4-FFF2-40B4-BE49-F238E27FC236}">
                <a16:creationId xmlns:a16="http://schemas.microsoft.com/office/drawing/2014/main" id="{88814CF8-C596-328D-902E-11A2BC5556C3}"/>
              </a:ext>
            </a:extLst>
          </p:cNvPr>
          <p:cNvSpPr/>
          <p:nvPr/>
        </p:nvSpPr>
        <p:spPr>
          <a:xfrm>
            <a:off x="1614350" y="5316552"/>
            <a:ext cx="922897" cy="50734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900"/>
              <a:t>Lesinspiratie opdoen</a:t>
            </a:r>
          </a:p>
        </p:txBody>
      </p:sp>
      <p:sp>
        <p:nvSpPr>
          <p:cNvPr id="17" name="Rechthoek: afgeronde hoeken 16">
            <a:extLst>
              <a:ext uri="{FF2B5EF4-FFF2-40B4-BE49-F238E27FC236}">
                <a16:creationId xmlns:a16="http://schemas.microsoft.com/office/drawing/2014/main" id="{AAF2142B-2931-0807-4ABD-2F8ED5C3822A}"/>
              </a:ext>
            </a:extLst>
          </p:cNvPr>
          <p:cNvSpPr/>
          <p:nvPr/>
        </p:nvSpPr>
        <p:spPr>
          <a:xfrm>
            <a:off x="3681230" y="1347278"/>
            <a:ext cx="922897" cy="50734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900"/>
              <a:t>Over je klas</a:t>
            </a:r>
          </a:p>
        </p:txBody>
      </p:sp>
      <p:sp>
        <p:nvSpPr>
          <p:cNvPr id="18" name="Rechthoek: afgeronde hoeken 17">
            <a:extLst>
              <a:ext uri="{FF2B5EF4-FFF2-40B4-BE49-F238E27FC236}">
                <a16:creationId xmlns:a16="http://schemas.microsoft.com/office/drawing/2014/main" id="{7FB178E9-1479-39C2-9B99-8F07369E6DBE}"/>
              </a:ext>
            </a:extLst>
          </p:cNvPr>
          <p:cNvSpPr/>
          <p:nvPr/>
        </p:nvSpPr>
        <p:spPr>
          <a:xfrm>
            <a:off x="4877187" y="1768269"/>
            <a:ext cx="922897" cy="50734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900"/>
              <a:t>Over een leerling</a:t>
            </a:r>
          </a:p>
        </p:txBody>
      </p:sp>
      <p:sp>
        <p:nvSpPr>
          <p:cNvPr id="19" name="Rechthoek: afgeronde hoeken 18">
            <a:extLst>
              <a:ext uri="{FF2B5EF4-FFF2-40B4-BE49-F238E27FC236}">
                <a16:creationId xmlns:a16="http://schemas.microsoft.com/office/drawing/2014/main" id="{CABF5F0E-567B-EB34-D7EB-AF4F13F1F8F4}"/>
              </a:ext>
            </a:extLst>
          </p:cNvPr>
          <p:cNvSpPr/>
          <p:nvPr/>
        </p:nvSpPr>
        <p:spPr>
          <a:xfrm>
            <a:off x="4886186" y="2615473"/>
            <a:ext cx="922897" cy="50734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900"/>
              <a:t>Over een les</a:t>
            </a:r>
          </a:p>
        </p:txBody>
      </p:sp>
      <p:sp>
        <p:nvSpPr>
          <p:cNvPr id="21" name="Rechthoek: afgeronde hoeken 20">
            <a:extLst>
              <a:ext uri="{FF2B5EF4-FFF2-40B4-BE49-F238E27FC236}">
                <a16:creationId xmlns:a16="http://schemas.microsoft.com/office/drawing/2014/main" id="{00AEDC9F-C2FE-AF32-1ACB-6D412B26DC1B}"/>
              </a:ext>
            </a:extLst>
          </p:cNvPr>
          <p:cNvSpPr/>
          <p:nvPr/>
        </p:nvSpPr>
        <p:spPr>
          <a:xfrm>
            <a:off x="5796444" y="4026175"/>
            <a:ext cx="922897" cy="50734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900" err="1"/>
              <a:t>Actiiviteiten</a:t>
            </a:r>
            <a:r>
              <a:rPr lang="nl-BE" sz="900"/>
              <a:t> uitwerken</a:t>
            </a:r>
          </a:p>
        </p:txBody>
      </p:sp>
      <p:sp>
        <p:nvSpPr>
          <p:cNvPr id="22" name="Rechthoek: afgeronde hoeken 21">
            <a:extLst>
              <a:ext uri="{FF2B5EF4-FFF2-40B4-BE49-F238E27FC236}">
                <a16:creationId xmlns:a16="http://schemas.microsoft.com/office/drawing/2014/main" id="{8BC62401-856B-2A2C-78F9-407ED95E2DB8}"/>
              </a:ext>
            </a:extLst>
          </p:cNvPr>
          <p:cNvSpPr/>
          <p:nvPr/>
        </p:nvSpPr>
        <p:spPr>
          <a:xfrm>
            <a:off x="5796444" y="4788059"/>
            <a:ext cx="922897" cy="50734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900"/>
              <a:t>Voorbereiding werkgroep</a:t>
            </a:r>
          </a:p>
        </p:txBody>
      </p:sp>
      <p:sp>
        <p:nvSpPr>
          <p:cNvPr id="23" name="Rechthoek: afgeronde hoeken 22">
            <a:extLst>
              <a:ext uri="{FF2B5EF4-FFF2-40B4-BE49-F238E27FC236}">
                <a16:creationId xmlns:a16="http://schemas.microsoft.com/office/drawing/2014/main" id="{3916D66C-A0BD-446F-387D-9E9E157766CC}"/>
              </a:ext>
            </a:extLst>
          </p:cNvPr>
          <p:cNvSpPr/>
          <p:nvPr/>
        </p:nvSpPr>
        <p:spPr>
          <a:xfrm>
            <a:off x="4550012" y="5316551"/>
            <a:ext cx="922897" cy="50734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900"/>
              <a:t>Differentiatie met </a:t>
            </a:r>
            <a:r>
              <a:rPr lang="nl-BE" sz="900" err="1"/>
              <a:t>zoco</a:t>
            </a:r>
            <a:endParaRPr lang="nl-BE" sz="900"/>
          </a:p>
        </p:txBody>
      </p:sp>
      <p:sp>
        <p:nvSpPr>
          <p:cNvPr id="25" name="Rechthoek: afgeronde hoeken 24">
            <a:extLst>
              <a:ext uri="{FF2B5EF4-FFF2-40B4-BE49-F238E27FC236}">
                <a16:creationId xmlns:a16="http://schemas.microsoft.com/office/drawing/2014/main" id="{CC5EA3C4-687D-9292-3CED-A7C8DF9522B5}"/>
              </a:ext>
            </a:extLst>
          </p:cNvPr>
          <p:cNvSpPr/>
          <p:nvPr/>
        </p:nvSpPr>
        <p:spPr>
          <a:xfrm>
            <a:off x="6398829" y="1326861"/>
            <a:ext cx="922897" cy="50734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900"/>
              <a:t>Een leerling</a:t>
            </a:r>
          </a:p>
        </p:txBody>
      </p:sp>
      <p:sp>
        <p:nvSpPr>
          <p:cNvPr id="26" name="Rechthoek: afgeronde hoeken 25">
            <a:extLst>
              <a:ext uri="{FF2B5EF4-FFF2-40B4-BE49-F238E27FC236}">
                <a16:creationId xmlns:a16="http://schemas.microsoft.com/office/drawing/2014/main" id="{99E3B9B8-5300-A0CC-2FEC-3586DB19F072}"/>
              </a:ext>
            </a:extLst>
          </p:cNvPr>
          <p:cNvSpPr/>
          <p:nvPr/>
        </p:nvSpPr>
        <p:spPr>
          <a:xfrm>
            <a:off x="7642475" y="1768268"/>
            <a:ext cx="922897" cy="50734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900"/>
              <a:t>Een collega</a:t>
            </a:r>
          </a:p>
        </p:txBody>
      </p:sp>
      <p:sp>
        <p:nvSpPr>
          <p:cNvPr id="27" name="Rechthoek: afgeronde hoeken 26">
            <a:extLst>
              <a:ext uri="{FF2B5EF4-FFF2-40B4-BE49-F238E27FC236}">
                <a16:creationId xmlns:a16="http://schemas.microsoft.com/office/drawing/2014/main" id="{A234F3D9-8391-35AC-AD80-92D538AC4CB5}"/>
              </a:ext>
            </a:extLst>
          </p:cNvPr>
          <p:cNvSpPr/>
          <p:nvPr/>
        </p:nvSpPr>
        <p:spPr>
          <a:xfrm>
            <a:off x="7642475" y="2615473"/>
            <a:ext cx="922897" cy="50734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900"/>
              <a:t>Een stagiair</a:t>
            </a:r>
          </a:p>
        </p:txBody>
      </p:sp>
      <p:sp>
        <p:nvSpPr>
          <p:cNvPr id="29" name="Rechthoek: afgeronde hoeken 28">
            <a:extLst>
              <a:ext uri="{FF2B5EF4-FFF2-40B4-BE49-F238E27FC236}">
                <a16:creationId xmlns:a16="http://schemas.microsoft.com/office/drawing/2014/main" id="{1827C386-E27A-2AB0-309D-AB4A73FF3303}"/>
              </a:ext>
            </a:extLst>
          </p:cNvPr>
          <p:cNvSpPr/>
          <p:nvPr/>
        </p:nvSpPr>
        <p:spPr>
          <a:xfrm>
            <a:off x="8329634" y="4026175"/>
            <a:ext cx="922897" cy="50734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900"/>
              <a:t>Een nieuwe collega</a:t>
            </a:r>
          </a:p>
        </p:txBody>
      </p:sp>
      <p:sp>
        <p:nvSpPr>
          <p:cNvPr id="30" name="Rechthoek: afgeronde hoeken 29">
            <a:extLst>
              <a:ext uri="{FF2B5EF4-FFF2-40B4-BE49-F238E27FC236}">
                <a16:creationId xmlns:a16="http://schemas.microsoft.com/office/drawing/2014/main" id="{05CE1E24-38B3-4E05-F852-8EEDC724F193}"/>
              </a:ext>
            </a:extLst>
          </p:cNvPr>
          <p:cNvSpPr/>
          <p:nvPr/>
        </p:nvSpPr>
        <p:spPr>
          <a:xfrm>
            <a:off x="8329634" y="4763582"/>
            <a:ext cx="922897" cy="50734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900"/>
              <a:t>Directie of </a:t>
            </a:r>
            <a:r>
              <a:rPr lang="nl-BE" sz="900" err="1"/>
              <a:t>zoco</a:t>
            </a:r>
            <a:endParaRPr lang="nl-BE" sz="900"/>
          </a:p>
        </p:txBody>
      </p:sp>
      <p:sp>
        <p:nvSpPr>
          <p:cNvPr id="31" name="Rechthoek: afgeronde hoeken 30">
            <a:extLst>
              <a:ext uri="{FF2B5EF4-FFF2-40B4-BE49-F238E27FC236}">
                <a16:creationId xmlns:a16="http://schemas.microsoft.com/office/drawing/2014/main" id="{B2105D88-6119-084E-E58A-F8E31E664C1C}"/>
              </a:ext>
            </a:extLst>
          </p:cNvPr>
          <p:cNvSpPr/>
          <p:nvPr/>
        </p:nvSpPr>
        <p:spPr>
          <a:xfrm>
            <a:off x="7103538" y="5316551"/>
            <a:ext cx="922897" cy="50734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900"/>
              <a:t>Een collega</a:t>
            </a:r>
          </a:p>
        </p:txBody>
      </p:sp>
      <p:sp>
        <p:nvSpPr>
          <p:cNvPr id="33" name="Rechthoek: afgeronde hoeken 32">
            <a:extLst>
              <a:ext uri="{FF2B5EF4-FFF2-40B4-BE49-F238E27FC236}">
                <a16:creationId xmlns:a16="http://schemas.microsoft.com/office/drawing/2014/main" id="{CB3A2877-25DE-CC66-2FD7-C75C9965CB7D}"/>
              </a:ext>
            </a:extLst>
          </p:cNvPr>
          <p:cNvSpPr/>
          <p:nvPr/>
        </p:nvSpPr>
        <p:spPr>
          <a:xfrm>
            <a:off x="9022331" y="1305978"/>
            <a:ext cx="922897" cy="50734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900"/>
              <a:t>Een activiteit</a:t>
            </a:r>
          </a:p>
        </p:txBody>
      </p:sp>
      <p:sp>
        <p:nvSpPr>
          <p:cNvPr id="34" name="Rechthoek: afgeronde hoeken 33">
            <a:extLst>
              <a:ext uri="{FF2B5EF4-FFF2-40B4-BE49-F238E27FC236}">
                <a16:creationId xmlns:a16="http://schemas.microsoft.com/office/drawing/2014/main" id="{BA50D342-29CE-FEDC-B320-AF75DF2113D8}"/>
              </a:ext>
            </a:extLst>
          </p:cNvPr>
          <p:cNvSpPr/>
          <p:nvPr/>
        </p:nvSpPr>
        <p:spPr>
          <a:xfrm>
            <a:off x="10223691" y="1813323"/>
            <a:ext cx="922897" cy="50734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900"/>
              <a:t>Een prentenboek</a:t>
            </a:r>
          </a:p>
        </p:txBody>
      </p:sp>
      <p:sp>
        <p:nvSpPr>
          <p:cNvPr id="7" name="Rectangle: Rounded Corners 6">
            <a:extLst>
              <a:ext uri="{FF2B5EF4-FFF2-40B4-BE49-F238E27FC236}">
                <a16:creationId xmlns:a16="http://schemas.microsoft.com/office/drawing/2014/main" id="{F5C5B9C7-B4E7-1FD3-EF34-9A0D6ABA1E40}"/>
              </a:ext>
            </a:extLst>
          </p:cNvPr>
          <p:cNvSpPr/>
          <p:nvPr/>
        </p:nvSpPr>
        <p:spPr>
          <a:xfrm>
            <a:off x="6085332" y="1860323"/>
            <a:ext cx="1481332" cy="144167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tx1"/>
                </a:solidFill>
                <a:ea typeface="Calibri"/>
                <a:cs typeface="Calibri"/>
              </a:rPr>
              <a:t>Observatie</a:t>
            </a:r>
            <a:endParaRPr lang="en-US">
              <a:solidFill>
                <a:schemeClr val="tx1"/>
              </a:solidFill>
              <a:ea typeface="Calibri"/>
              <a:cs typeface="Calibri"/>
            </a:endParaRPr>
          </a:p>
        </p:txBody>
      </p:sp>
      <p:sp>
        <p:nvSpPr>
          <p:cNvPr id="12" name="Rectangle: Rounded Corners 11">
            <a:extLst>
              <a:ext uri="{FF2B5EF4-FFF2-40B4-BE49-F238E27FC236}">
                <a16:creationId xmlns:a16="http://schemas.microsoft.com/office/drawing/2014/main" id="{5F7B4F08-B384-D527-2863-F466CA79ED3F}"/>
              </a:ext>
            </a:extLst>
          </p:cNvPr>
          <p:cNvSpPr/>
          <p:nvPr/>
        </p:nvSpPr>
        <p:spPr>
          <a:xfrm>
            <a:off x="596723" y="1893453"/>
            <a:ext cx="1481332" cy="144167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Calibri"/>
                <a:cs typeface="Calibri"/>
              </a:rPr>
              <a:t>Leren van papier (magazines, </a:t>
            </a:r>
            <a:r>
              <a:rPr lang="en-US" err="1">
                <a:solidFill>
                  <a:schemeClr val="tx1"/>
                </a:solidFill>
                <a:ea typeface="Calibri"/>
                <a:cs typeface="Calibri"/>
              </a:rPr>
              <a:t>kranten</a:t>
            </a:r>
            <a:r>
              <a:rPr lang="en-US">
                <a:solidFill>
                  <a:schemeClr val="tx1"/>
                </a:solidFill>
                <a:ea typeface="Calibri"/>
                <a:cs typeface="Calibri"/>
              </a:rPr>
              <a:t>, </a:t>
            </a:r>
            <a:r>
              <a:rPr lang="en-US" err="1">
                <a:solidFill>
                  <a:schemeClr val="tx1"/>
                </a:solidFill>
                <a:ea typeface="Calibri"/>
                <a:cs typeface="Calibri"/>
              </a:rPr>
              <a:t>boeken</a:t>
            </a:r>
            <a:r>
              <a:rPr lang="en-US">
                <a:solidFill>
                  <a:schemeClr val="tx1"/>
                </a:solidFill>
                <a:ea typeface="Calibri"/>
                <a:cs typeface="Calibri"/>
              </a:rPr>
              <a:t>,…)</a:t>
            </a:r>
          </a:p>
        </p:txBody>
      </p:sp>
      <p:sp>
        <p:nvSpPr>
          <p:cNvPr id="37" name="Rectangle: Rounded Corners 36">
            <a:extLst>
              <a:ext uri="{FF2B5EF4-FFF2-40B4-BE49-F238E27FC236}">
                <a16:creationId xmlns:a16="http://schemas.microsoft.com/office/drawing/2014/main" id="{9541B9CF-DE16-F552-BE9B-5D3C48CBD1C2}"/>
              </a:ext>
            </a:extLst>
          </p:cNvPr>
          <p:cNvSpPr/>
          <p:nvPr/>
        </p:nvSpPr>
        <p:spPr>
          <a:xfrm>
            <a:off x="3324462" y="1893453"/>
            <a:ext cx="1481332" cy="144167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tx1"/>
                </a:solidFill>
                <a:ea typeface="Calibri"/>
                <a:cs typeface="Calibri"/>
              </a:rPr>
              <a:t>Praten</a:t>
            </a:r>
            <a:r>
              <a:rPr lang="en-US">
                <a:solidFill>
                  <a:schemeClr val="tx1"/>
                </a:solidFill>
                <a:ea typeface="Calibri"/>
                <a:cs typeface="Calibri"/>
              </a:rPr>
              <a:t> met </a:t>
            </a:r>
            <a:r>
              <a:rPr lang="en-US" err="1">
                <a:solidFill>
                  <a:schemeClr val="tx1"/>
                </a:solidFill>
                <a:ea typeface="Calibri"/>
                <a:cs typeface="Calibri"/>
              </a:rPr>
              <a:t>anderen</a:t>
            </a:r>
            <a:r>
              <a:rPr lang="en-US">
                <a:solidFill>
                  <a:schemeClr val="tx1"/>
                </a:solidFill>
                <a:ea typeface="Calibri"/>
                <a:cs typeface="Calibri"/>
              </a:rPr>
              <a:t> </a:t>
            </a:r>
          </a:p>
        </p:txBody>
      </p:sp>
      <p:sp>
        <p:nvSpPr>
          <p:cNvPr id="38" name="Rectangle: Rounded Corners 37">
            <a:extLst>
              <a:ext uri="{FF2B5EF4-FFF2-40B4-BE49-F238E27FC236}">
                <a16:creationId xmlns:a16="http://schemas.microsoft.com/office/drawing/2014/main" id="{B40413A1-EE43-300B-6CA9-409C00DE22FA}"/>
              </a:ext>
            </a:extLst>
          </p:cNvPr>
          <p:cNvSpPr/>
          <p:nvPr/>
        </p:nvSpPr>
        <p:spPr>
          <a:xfrm>
            <a:off x="8691592" y="1893453"/>
            <a:ext cx="1481332" cy="144167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tx1"/>
                </a:solidFill>
                <a:ea typeface="Calibri"/>
                <a:cs typeface="Calibri"/>
              </a:rPr>
              <a:t>Materiaal</a:t>
            </a:r>
            <a:r>
              <a:rPr lang="en-US">
                <a:solidFill>
                  <a:schemeClr val="tx1"/>
                </a:solidFill>
                <a:ea typeface="Calibri"/>
                <a:cs typeface="Calibri"/>
              </a:rPr>
              <a:t> </a:t>
            </a:r>
            <a:r>
              <a:rPr lang="en-US" err="1">
                <a:solidFill>
                  <a:schemeClr val="tx1"/>
                </a:solidFill>
                <a:ea typeface="Calibri"/>
                <a:cs typeface="Calibri"/>
              </a:rPr>
              <a:t>delen</a:t>
            </a:r>
          </a:p>
        </p:txBody>
      </p:sp>
      <p:sp>
        <p:nvSpPr>
          <p:cNvPr id="5" name="Rectangle: Rounded Corners 4">
            <a:extLst>
              <a:ext uri="{FF2B5EF4-FFF2-40B4-BE49-F238E27FC236}">
                <a16:creationId xmlns:a16="http://schemas.microsoft.com/office/drawing/2014/main" id="{96FC0BEE-8356-22CA-DBA3-A91170ECC4FB}"/>
              </a:ext>
            </a:extLst>
          </p:cNvPr>
          <p:cNvSpPr/>
          <p:nvPr/>
        </p:nvSpPr>
        <p:spPr>
          <a:xfrm>
            <a:off x="1237244" y="3848148"/>
            <a:ext cx="1481332" cy="144167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Calibri"/>
                <a:cs typeface="Calibri"/>
              </a:rPr>
              <a:t>Online </a:t>
            </a:r>
            <a:r>
              <a:rPr lang="en-US" err="1">
                <a:solidFill>
                  <a:schemeClr val="tx1"/>
                </a:solidFill>
                <a:ea typeface="Calibri"/>
                <a:cs typeface="Calibri"/>
              </a:rPr>
              <a:t>leren</a:t>
            </a:r>
            <a:r>
              <a:rPr lang="en-US">
                <a:solidFill>
                  <a:schemeClr val="tx1"/>
                </a:solidFill>
                <a:ea typeface="Calibri"/>
                <a:cs typeface="Calibri"/>
              </a:rPr>
              <a:t> (internet, intranet, </a:t>
            </a:r>
            <a:r>
              <a:rPr lang="en-US" err="1">
                <a:solidFill>
                  <a:schemeClr val="tx1"/>
                </a:solidFill>
                <a:ea typeface="Calibri"/>
                <a:cs typeface="Calibri"/>
              </a:rPr>
              <a:t>nieuwsbrieven</a:t>
            </a:r>
            <a:r>
              <a:rPr lang="en-US">
                <a:solidFill>
                  <a:schemeClr val="tx1"/>
                </a:solidFill>
                <a:ea typeface="Calibri"/>
                <a:cs typeface="Calibri"/>
              </a:rPr>
              <a:t>,…)</a:t>
            </a:r>
          </a:p>
        </p:txBody>
      </p:sp>
      <p:sp>
        <p:nvSpPr>
          <p:cNvPr id="6" name="Rectangle: Rounded Corners 5">
            <a:extLst>
              <a:ext uri="{FF2B5EF4-FFF2-40B4-BE49-F238E27FC236}">
                <a16:creationId xmlns:a16="http://schemas.microsoft.com/office/drawing/2014/main" id="{A80B2FAF-13F3-B4D6-DFC1-6CED14266188}"/>
              </a:ext>
            </a:extLst>
          </p:cNvPr>
          <p:cNvSpPr/>
          <p:nvPr/>
        </p:nvSpPr>
        <p:spPr>
          <a:xfrm>
            <a:off x="4274201" y="3815019"/>
            <a:ext cx="1481332" cy="144167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tx1"/>
                </a:solidFill>
                <a:ea typeface="Calibri"/>
                <a:cs typeface="Calibri"/>
              </a:rPr>
              <a:t>Samenwerken</a:t>
            </a:r>
            <a:r>
              <a:rPr lang="en-US">
                <a:solidFill>
                  <a:schemeClr val="tx1"/>
                </a:solidFill>
                <a:ea typeface="Calibri"/>
                <a:cs typeface="Calibri"/>
              </a:rPr>
              <a:t> met </a:t>
            </a:r>
            <a:r>
              <a:rPr lang="en-US" err="1">
                <a:solidFill>
                  <a:schemeClr val="tx1"/>
                </a:solidFill>
                <a:ea typeface="Calibri"/>
                <a:cs typeface="Calibri"/>
              </a:rPr>
              <a:t>anderen</a:t>
            </a:r>
          </a:p>
        </p:txBody>
      </p:sp>
      <p:sp>
        <p:nvSpPr>
          <p:cNvPr id="16" name="Rectangle: Rounded Corners 15">
            <a:extLst>
              <a:ext uri="{FF2B5EF4-FFF2-40B4-BE49-F238E27FC236}">
                <a16:creationId xmlns:a16="http://schemas.microsoft.com/office/drawing/2014/main" id="{68D704AA-77D3-6327-B1FF-B54E49F1C928}"/>
              </a:ext>
            </a:extLst>
          </p:cNvPr>
          <p:cNvSpPr/>
          <p:nvPr/>
        </p:nvSpPr>
        <p:spPr>
          <a:xfrm>
            <a:off x="6825245" y="3848149"/>
            <a:ext cx="1481332" cy="144167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Calibri"/>
                <a:cs typeface="Calibri"/>
              </a:rPr>
              <a:t>Mentoring</a:t>
            </a:r>
          </a:p>
        </p:txBody>
      </p:sp>
      <p:sp>
        <p:nvSpPr>
          <p:cNvPr id="24" name="Rectangle: Rounded Corners 23">
            <a:extLst>
              <a:ext uri="{FF2B5EF4-FFF2-40B4-BE49-F238E27FC236}">
                <a16:creationId xmlns:a16="http://schemas.microsoft.com/office/drawing/2014/main" id="{68109FA5-5AB1-F205-5671-487315331BE3}"/>
              </a:ext>
            </a:extLst>
          </p:cNvPr>
          <p:cNvSpPr/>
          <p:nvPr/>
        </p:nvSpPr>
        <p:spPr>
          <a:xfrm>
            <a:off x="9431505" y="3870236"/>
            <a:ext cx="1481332" cy="144167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Calibri"/>
                <a:cs typeface="Calibri"/>
              </a:rPr>
              <a:t>Feedback </a:t>
            </a:r>
            <a:r>
              <a:rPr lang="en-US" err="1">
                <a:solidFill>
                  <a:schemeClr val="tx1"/>
                </a:solidFill>
                <a:ea typeface="Calibri"/>
                <a:cs typeface="Calibri"/>
              </a:rPr>
              <a:t>geven</a:t>
            </a:r>
            <a:r>
              <a:rPr lang="en-US">
                <a:solidFill>
                  <a:schemeClr val="tx1"/>
                </a:solidFill>
                <a:ea typeface="Calibri"/>
                <a:cs typeface="Calibri"/>
              </a:rPr>
              <a:t> </a:t>
            </a:r>
            <a:r>
              <a:rPr lang="en-US" err="1">
                <a:solidFill>
                  <a:schemeClr val="tx1"/>
                </a:solidFill>
                <a:ea typeface="Calibri"/>
                <a:cs typeface="Calibri"/>
              </a:rPr>
              <a:t>en</a:t>
            </a:r>
            <a:r>
              <a:rPr lang="en-US">
                <a:solidFill>
                  <a:schemeClr val="tx1"/>
                </a:solidFill>
                <a:ea typeface="Calibri"/>
                <a:cs typeface="Calibri"/>
              </a:rPr>
              <a:t> </a:t>
            </a:r>
            <a:r>
              <a:rPr lang="en-US" err="1">
                <a:solidFill>
                  <a:schemeClr val="tx1"/>
                </a:solidFill>
                <a:ea typeface="Calibri"/>
                <a:cs typeface="Calibri"/>
              </a:rPr>
              <a:t>ontvangen</a:t>
            </a:r>
          </a:p>
        </p:txBody>
      </p:sp>
    </p:spTree>
    <p:extLst>
      <p:ext uri="{BB962C8B-B14F-4D97-AF65-F5344CB8AC3E}">
        <p14:creationId xmlns:p14="http://schemas.microsoft.com/office/powerpoint/2010/main" val="709162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ige driehoek 7">
            <a:extLst>
              <a:ext uri="{FF2B5EF4-FFF2-40B4-BE49-F238E27FC236}">
                <a16:creationId xmlns:a16="http://schemas.microsoft.com/office/drawing/2014/main" id="{DA0FF94A-B80A-60B6-0DBF-FD4FF73A5339}"/>
              </a:ext>
            </a:extLst>
          </p:cNvPr>
          <p:cNvSpPr/>
          <p:nvPr/>
        </p:nvSpPr>
        <p:spPr>
          <a:xfrm rot="10800000">
            <a:off x="7981546" y="0"/>
            <a:ext cx="4210454" cy="2823883"/>
          </a:xfrm>
          <a:prstGeom prst="rtTriangle">
            <a:avLst/>
          </a:prstGeom>
          <a:solidFill>
            <a:schemeClr val="accent2"/>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jdelijke aanduiding voor dianummer 1">
            <a:extLst>
              <a:ext uri="{FF2B5EF4-FFF2-40B4-BE49-F238E27FC236}">
                <a16:creationId xmlns:a16="http://schemas.microsoft.com/office/drawing/2014/main" id="{BDC80881-EB7D-AF1B-757C-E11B8070CEFB}"/>
              </a:ext>
            </a:extLst>
          </p:cNvPr>
          <p:cNvSpPr>
            <a:spLocks noGrp="1"/>
          </p:cNvSpPr>
          <p:nvPr>
            <p:ph type="sldNum" sz="quarter" idx="12"/>
          </p:nvPr>
        </p:nvSpPr>
        <p:spPr/>
        <p:txBody>
          <a:bodyPr/>
          <a:lstStyle/>
          <a:p>
            <a:fld id="{C28080D1-FB0B-422B-98D1-6A117C07CBEE}" type="slidenum">
              <a:rPr lang="nl-BE" smtClean="0"/>
              <a:t>7</a:t>
            </a:fld>
            <a:endParaRPr lang="nl-NL"/>
          </a:p>
        </p:txBody>
      </p:sp>
      <p:sp>
        <p:nvSpPr>
          <p:cNvPr id="9" name="Tekstvak 8">
            <a:extLst>
              <a:ext uri="{FF2B5EF4-FFF2-40B4-BE49-F238E27FC236}">
                <a16:creationId xmlns:a16="http://schemas.microsoft.com/office/drawing/2014/main" id="{337870A0-BE9D-D08B-C9CA-E19261C9F8CF}"/>
              </a:ext>
            </a:extLst>
          </p:cNvPr>
          <p:cNvSpPr txBox="1"/>
          <p:nvPr/>
        </p:nvSpPr>
        <p:spPr>
          <a:xfrm>
            <a:off x="1092200" y="885052"/>
            <a:ext cx="1788487" cy="461665"/>
          </a:xfrm>
          <a:prstGeom prst="rect">
            <a:avLst/>
          </a:prstGeom>
          <a:noFill/>
        </p:spPr>
        <p:txBody>
          <a:bodyPr wrap="square" lIns="91440" tIns="45720" rIns="91440" bIns="45720" rtlCol="0" anchor="t">
            <a:spAutoFit/>
          </a:bodyPr>
          <a:lstStyle/>
          <a:p>
            <a:r>
              <a:rPr lang="nl-BE" sz="2400" b="1">
                <a:solidFill>
                  <a:schemeClr val="accent1"/>
                </a:solidFill>
              </a:rPr>
              <a:t>Fase 1: </a:t>
            </a:r>
            <a:r>
              <a:rPr lang="nl-BE" sz="2400" b="1" err="1">
                <a:solidFill>
                  <a:schemeClr val="accent1"/>
                </a:solidFill>
              </a:rPr>
              <a:t>Hear</a:t>
            </a:r>
            <a:endParaRPr lang="nl-BE" sz="2400" b="1" err="1">
              <a:solidFill>
                <a:schemeClr val="accent1"/>
              </a:solidFill>
              <a:cs typeface="Calibri"/>
            </a:endParaRPr>
          </a:p>
        </p:txBody>
      </p:sp>
      <p:sp>
        <p:nvSpPr>
          <p:cNvPr id="11" name="Tekstvak 10">
            <a:extLst>
              <a:ext uri="{FF2B5EF4-FFF2-40B4-BE49-F238E27FC236}">
                <a16:creationId xmlns:a16="http://schemas.microsoft.com/office/drawing/2014/main" id="{C7B91D75-FD24-030A-95A7-F14D73A5E1DA}"/>
              </a:ext>
            </a:extLst>
          </p:cNvPr>
          <p:cNvSpPr txBox="1"/>
          <p:nvPr/>
        </p:nvSpPr>
        <p:spPr>
          <a:xfrm>
            <a:off x="249782" y="2281269"/>
            <a:ext cx="5588000" cy="2585323"/>
          </a:xfrm>
          <a:prstGeom prst="rect">
            <a:avLst/>
          </a:prstGeom>
          <a:noFill/>
        </p:spPr>
        <p:txBody>
          <a:bodyPr wrap="square" lIns="91440" tIns="45720" rIns="91440" bIns="45720" rtlCol="0" anchor="t">
            <a:spAutoFit/>
          </a:bodyPr>
          <a:lstStyle/>
          <a:p>
            <a:pPr marL="285750" indent="-285750">
              <a:buFont typeface="Arial,Sans-Serif"/>
              <a:buChar char="•"/>
            </a:pPr>
            <a:r>
              <a:rPr lang="nl-BE"/>
              <a:t>Neem een blauwe pen.</a:t>
            </a:r>
            <a:endParaRPr lang="nl-NL"/>
          </a:p>
          <a:p>
            <a:pPr marL="285750" indent="-285750">
              <a:buFont typeface="Arial,Sans-Serif"/>
              <a:buChar char="•"/>
            </a:pPr>
            <a:endParaRPr lang="nl-BE"/>
          </a:p>
          <a:p>
            <a:pPr marL="285750" indent="-285750">
              <a:buFont typeface="Arial"/>
              <a:buChar char="•"/>
            </a:pPr>
            <a:r>
              <a:rPr lang="nl-BE"/>
              <a:t>Leg de aanstiplijst op de plattegrond in een ruimte waar je aan informeel leren doet.</a:t>
            </a:r>
            <a:endParaRPr lang="nl-NL">
              <a:ea typeface="Calibri" panose="020F0502020204030204"/>
              <a:cs typeface="Calibri"/>
            </a:endParaRPr>
          </a:p>
          <a:p>
            <a:endParaRPr lang="nl-BE">
              <a:cs typeface="Calibri" panose="020F0502020204030204"/>
            </a:endParaRPr>
          </a:p>
          <a:p>
            <a:pPr marL="285750" indent="-285750">
              <a:buFont typeface="Arial"/>
              <a:buChar char="•"/>
            </a:pPr>
            <a:r>
              <a:rPr lang="nl-BE"/>
              <a:t>Vink de activiteiten die je daar </a:t>
            </a:r>
            <a:r>
              <a:rPr lang="nl-BE" b="1" u="sng">
                <a:solidFill>
                  <a:srgbClr val="00B0F0"/>
                </a:solidFill>
              </a:rPr>
              <a:t>nu</a:t>
            </a:r>
            <a:r>
              <a:rPr lang="nl-BE"/>
              <a:t> al doet in het blauw aan. </a:t>
            </a:r>
            <a:endParaRPr lang="nl-BE">
              <a:cs typeface="Calibri"/>
            </a:endParaRPr>
          </a:p>
          <a:p>
            <a:endParaRPr lang="nl-BE">
              <a:cs typeface="Calibri"/>
            </a:endParaRPr>
          </a:p>
          <a:p>
            <a:pPr marL="285750" indent="-285750">
              <a:buFont typeface="Arial"/>
              <a:buChar char="•"/>
            </a:pPr>
            <a:r>
              <a:rPr lang="nl-BE"/>
              <a:t>Waarom doe je die activiteit? Waarom op die plek?</a:t>
            </a:r>
            <a:endParaRPr lang="nl-BE">
              <a:cs typeface="Calibri" panose="020F0502020204030204"/>
            </a:endParaRPr>
          </a:p>
        </p:txBody>
      </p:sp>
      <p:pic>
        <p:nvPicPr>
          <p:cNvPr id="5" name="Afbeelding 4" descr="Afbeelding met tekst, lijn, schermopname, ontwerp&#10;&#10;Automatisch gegenereerde beschrijving">
            <a:extLst>
              <a:ext uri="{FF2B5EF4-FFF2-40B4-BE49-F238E27FC236}">
                <a16:creationId xmlns:a16="http://schemas.microsoft.com/office/drawing/2014/main" id="{52865E9D-5594-0026-7540-2CF70EBAFF19}"/>
              </a:ext>
            </a:extLst>
          </p:cNvPr>
          <p:cNvPicPr>
            <a:picLocks noChangeAspect="1"/>
          </p:cNvPicPr>
          <p:nvPr/>
        </p:nvPicPr>
        <p:blipFill>
          <a:blip r:embed="rId2"/>
          <a:stretch>
            <a:fillRect/>
          </a:stretch>
        </p:blipFill>
        <p:spPr>
          <a:xfrm>
            <a:off x="3509040" y="-1844"/>
            <a:ext cx="3170596" cy="2842752"/>
          </a:xfrm>
          <a:prstGeom prst="rect">
            <a:avLst/>
          </a:prstGeom>
        </p:spPr>
      </p:pic>
      <p:pic>
        <p:nvPicPr>
          <p:cNvPr id="3" name="Picture 2" descr="A paper with a blueprint on it&#10;&#10;Description automatically generated">
            <a:extLst>
              <a:ext uri="{FF2B5EF4-FFF2-40B4-BE49-F238E27FC236}">
                <a16:creationId xmlns:a16="http://schemas.microsoft.com/office/drawing/2014/main" id="{76842425-2186-FFAA-30DC-9A8849179B6B}"/>
              </a:ext>
            </a:extLst>
          </p:cNvPr>
          <p:cNvPicPr>
            <a:picLocks noChangeAspect="1"/>
          </p:cNvPicPr>
          <p:nvPr/>
        </p:nvPicPr>
        <p:blipFill>
          <a:blip r:embed="rId3"/>
          <a:stretch>
            <a:fillRect/>
          </a:stretch>
        </p:blipFill>
        <p:spPr>
          <a:xfrm>
            <a:off x="6677991" y="2078382"/>
            <a:ext cx="4114800" cy="4114800"/>
          </a:xfrm>
          <a:prstGeom prst="rect">
            <a:avLst/>
          </a:prstGeom>
        </p:spPr>
      </p:pic>
    </p:spTree>
    <p:extLst>
      <p:ext uri="{BB962C8B-B14F-4D97-AF65-F5344CB8AC3E}">
        <p14:creationId xmlns:p14="http://schemas.microsoft.com/office/powerpoint/2010/main" val="197526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ige driehoek 7">
            <a:extLst>
              <a:ext uri="{FF2B5EF4-FFF2-40B4-BE49-F238E27FC236}">
                <a16:creationId xmlns:a16="http://schemas.microsoft.com/office/drawing/2014/main" id="{DA0FF94A-B80A-60B6-0DBF-FD4FF73A5339}"/>
              </a:ext>
            </a:extLst>
          </p:cNvPr>
          <p:cNvSpPr/>
          <p:nvPr/>
        </p:nvSpPr>
        <p:spPr>
          <a:xfrm rot="10800000">
            <a:off x="7981546" y="0"/>
            <a:ext cx="4210454" cy="2823883"/>
          </a:xfrm>
          <a:prstGeom prst="rtTriangle">
            <a:avLst/>
          </a:prstGeom>
          <a:solidFill>
            <a:schemeClr val="accent2"/>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jdelijke aanduiding voor dianummer 1">
            <a:extLst>
              <a:ext uri="{FF2B5EF4-FFF2-40B4-BE49-F238E27FC236}">
                <a16:creationId xmlns:a16="http://schemas.microsoft.com/office/drawing/2014/main" id="{BDC80881-EB7D-AF1B-757C-E11B8070CEFB}"/>
              </a:ext>
            </a:extLst>
          </p:cNvPr>
          <p:cNvSpPr>
            <a:spLocks noGrp="1"/>
          </p:cNvSpPr>
          <p:nvPr>
            <p:ph type="sldNum" sz="quarter" idx="12"/>
          </p:nvPr>
        </p:nvSpPr>
        <p:spPr/>
        <p:txBody>
          <a:bodyPr/>
          <a:lstStyle/>
          <a:p>
            <a:fld id="{C28080D1-FB0B-422B-98D1-6A117C07CBEE}" type="slidenum">
              <a:rPr lang="nl-BE" smtClean="0"/>
              <a:t>8</a:t>
            </a:fld>
            <a:endParaRPr lang="nl-NL"/>
          </a:p>
        </p:txBody>
      </p:sp>
      <p:sp>
        <p:nvSpPr>
          <p:cNvPr id="5" name="Tekstvak 4">
            <a:extLst>
              <a:ext uri="{FF2B5EF4-FFF2-40B4-BE49-F238E27FC236}">
                <a16:creationId xmlns:a16="http://schemas.microsoft.com/office/drawing/2014/main" id="{1BF7201F-A715-BC0B-35E7-6CA33513225B}"/>
              </a:ext>
            </a:extLst>
          </p:cNvPr>
          <p:cNvSpPr txBox="1"/>
          <p:nvPr/>
        </p:nvSpPr>
        <p:spPr>
          <a:xfrm>
            <a:off x="1074174" y="754625"/>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BE" sz="2400" b="1">
                <a:solidFill>
                  <a:srgbClr val="E48312"/>
                </a:solidFill>
              </a:rPr>
              <a:t>Fase 1: </a:t>
            </a:r>
            <a:r>
              <a:rPr lang="nl-BE" sz="2400" b="1" err="1">
                <a:solidFill>
                  <a:srgbClr val="E48312"/>
                </a:solidFill>
              </a:rPr>
              <a:t>Hear</a:t>
            </a:r>
            <a:endParaRPr lang="nl-NL" err="1"/>
          </a:p>
        </p:txBody>
      </p:sp>
      <p:sp>
        <p:nvSpPr>
          <p:cNvPr id="14" name="Tekstvak 13">
            <a:extLst>
              <a:ext uri="{FF2B5EF4-FFF2-40B4-BE49-F238E27FC236}">
                <a16:creationId xmlns:a16="http://schemas.microsoft.com/office/drawing/2014/main" id="{1A2C2A8B-B0A7-65CF-F2A2-05EA12508C39}"/>
              </a:ext>
            </a:extLst>
          </p:cNvPr>
          <p:cNvSpPr txBox="1"/>
          <p:nvPr/>
        </p:nvSpPr>
        <p:spPr>
          <a:xfrm>
            <a:off x="248892" y="1328502"/>
            <a:ext cx="5588000" cy="3693319"/>
          </a:xfrm>
          <a:prstGeom prst="rect">
            <a:avLst/>
          </a:prstGeom>
          <a:noFill/>
        </p:spPr>
        <p:txBody>
          <a:bodyPr wrap="square" lIns="91440" tIns="45720" rIns="91440" bIns="45720" rtlCol="0" anchor="t">
            <a:spAutoFit/>
          </a:bodyPr>
          <a:lstStyle/>
          <a:p>
            <a:pPr marL="285750" indent="-285750">
              <a:buFont typeface="Arial"/>
              <a:buChar char="•"/>
            </a:pPr>
            <a:endParaRPr lang="nl-BE"/>
          </a:p>
          <a:p>
            <a:pPr marL="285750" indent="-285750">
              <a:buFont typeface="Arial"/>
              <a:buChar char="•"/>
            </a:pPr>
            <a:r>
              <a:rPr lang="nl-BE"/>
              <a:t>Neem een groene pen.</a:t>
            </a:r>
            <a:endParaRPr lang="nl-NL"/>
          </a:p>
          <a:p>
            <a:pPr marL="285750" indent="-285750">
              <a:buFont typeface="Arial"/>
              <a:buChar char="•"/>
            </a:pPr>
            <a:endParaRPr lang="nl-BE"/>
          </a:p>
          <a:p>
            <a:pPr marL="285750" indent="-285750">
              <a:buFont typeface="Arial"/>
              <a:buChar char="•"/>
            </a:pPr>
            <a:r>
              <a:rPr lang="nl-BE"/>
              <a:t>Maak gebruik van de aanstiplijst die al op je plattegrond liggen. Markeer in het groen wat je in die ruimte in de toekomst nog zou willen doen. </a:t>
            </a:r>
            <a:endParaRPr lang="nl-NL">
              <a:cs typeface="Calibri"/>
            </a:endParaRPr>
          </a:p>
          <a:p>
            <a:pPr marL="285750" indent="-285750">
              <a:buFont typeface="Arial"/>
              <a:buChar char="•"/>
            </a:pPr>
            <a:endParaRPr lang="nl-BE">
              <a:cs typeface="Calibri"/>
            </a:endParaRPr>
          </a:p>
          <a:p>
            <a:pPr marL="285750" indent="-285750">
              <a:buFont typeface="Arial"/>
              <a:buChar char="•"/>
            </a:pPr>
            <a:r>
              <a:rPr lang="nl-BE"/>
              <a:t>Leg een aanstiplijst op de plattegrond in een ruimte waar je dat </a:t>
            </a:r>
            <a:r>
              <a:rPr lang="nl-BE" b="1" u="sng">
                <a:solidFill>
                  <a:srgbClr val="00B050"/>
                </a:solidFill>
              </a:rPr>
              <a:t>in de toekomst</a:t>
            </a:r>
            <a:r>
              <a:rPr lang="nl-BE"/>
              <a:t> wilt doen. Markeer in het groen wat je in die ruimte in de toekomst nog zou willen doen. </a:t>
            </a:r>
            <a:endParaRPr lang="nl-NL">
              <a:cs typeface="Calibri"/>
            </a:endParaRPr>
          </a:p>
          <a:p>
            <a:endParaRPr lang="nl-BE">
              <a:cs typeface="Calibri" panose="020F0502020204030204"/>
            </a:endParaRPr>
          </a:p>
          <a:p>
            <a:pPr marL="285750" indent="-285750">
              <a:buFont typeface="Arial"/>
              <a:buChar char="•"/>
            </a:pPr>
            <a:r>
              <a:rPr lang="nl-BE"/>
              <a:t>Waarom wil je dit doen? Waarom op die plek?</a:t>
            </a:r>
            <a:endParaRPr lang="nl-BE">
              <a:cs typeface="Calibri" panose="020F0502020204030204"/>
            </a:endParaRPr>
          </a:p>
        </p:txBody>
      </p:sp>
      <p:pic>
        <p:nvPicPr>
          <p:cNvPr id="6" name="Picture 5" descr="A piece of paper with a question mark on it&#10;&#10;Description automatically generated">
            <a:extLst>
              <a:ext uri="{FF2B5EF4-FFF2-40B4-BE49-F238E27FC236}">
                <a16:creationId xmlns:a16="http://schemas.microsoft.com/office/drawing/2014/main" id="{55936B20-7777-A2C3-6A02-69C64F7EBB05}"/>
              </a:ext>
            </a:extLst>
          </p:cNvPr>
          <p:cNvPicPr>
            <a:picLocks noChangeAspect="1"/>
          </p:cNvPicPr>
          <p:nvPr/>
        </p:nvPicPr>
        <p:blipFill>
          <a:blip r:embed="rId2"/>
          <a:stretch>
            <a:fillRect/>
          </a:stretch>
        </p:blipFill>
        <p:spPr>
          <a:xfrm>
            <a:off x="6338956" y="3179918"/>
            <a:ext cx="5146261" cy="2828339"/>
          </a:xfrm>
          <a:prstGeom prst="rect">
            <a:avLst/>
          </a:prstGeom>
        </p:spPr>
      </p:pic>
    </p:spTree>
    <p:extLst>
      <p:ext uri="{BB962C8B-B14F-4D97-AF65-F5344CB8AC3E}">
        <p14:creationId xmlns:p14="http://schemas.microsoft.com/office/powerpoint/2010/main" val="1254854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73287-4D71-19E4-C3C2-EDC8718A8D30}"/>
            </a:ext>
          </a:extLst>
        </p:cNvPr>
        <p:cNvGrpSpPr/>
        <p:nvPr/>
      </p:nvGrpSpPr>
      <p:grpSpPr>
        <a:xfrm>
          <a:off x="0" y="0"/>
          <a:ext cx="0" cy="0"/>
          <a:chOff x="0" y="0"/>
          <a:chExt cx="0" cy="0"/>
        </a:xfrm>
      </p:grpSpPr>
      <p:sp>
        <p:nvSpPr>
          <p:cNvPr id="8" name="Rechthoekige driehoek 7">
            <a:extLst>
              <a:ext uri="{FF2B5EF4-FFF2-40B4-BE49-F238E27FC236}">
                <a16:creationId xmlns:a16="http://schemas.microsoft.com/office/drawing/2014/main" id="{9B813485-C0FA-00AE-54F8-A15D7403178E}"/>
              </a:ext>
            </a:extLst>
          </p:cNvPr>
          <p:cNvSpPr/>
          <p:nvPr/>
        </p:nvSpPr>
        <p:spPr>
          <a:xfrm rot="10800000">
            <a:off x="7981546" y="0"/>
            <a:ext cx="4210454" cy="2823883"/>
          </a:xfrm>
          <a:prstGeom prst="rtTriangle">
            <a:avLst/>
          </a:prstGeom>
          <a:solidFill>
            <a:schemeClr val="accent2"/>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jdelijke aanduiding voor dianummer 1">
            <a:extLst>
              <a:ext uri="{FF2B5EF4-FFF2-40B4-BE49-F238E27FC236}">
                <a16:creationId xmlns:a16="http://schemas.microsoft.com/office/drawing/2014/main" id="{99691A00-8F92-3B12-9AEC-A935B16430C7}"/>
              </a:ext>
            </a:extLst>
          </p:cNvPr>
          <p:cNvSpPr>
            <a:spLocks noGrp="1"/>
          </p:cNvSpPr>
          <p:nvPr>
            <p:ph type="sldNum" sz="quarter" idx="12"/>
          </p:nvPr>
        </p:nvSpPr>
        <p:spPr/>
        <p:txBody>
          <a:bodyPr/>
          <a:lstStyle/>
          <a:p>
            <a:fld id="{C28080D1-FB0B-422B-98D1-6A117C07CBEE}" type="slidenum">
              <a:rPr lang="nl-BE" smtClean="0"/>
              <a:t>9</a:t>
            </a:fld>
            <a:endParaRPr lang="nl-NL"/>
          </a:p>
        </p:txBody>
      </p:sp>
      <p:sp>
        <p:nvSpPr>
          <p:cNvPr id="11" name="Tekstvak 8">
            <a:extLst>
              <a:ext uri="{FF2B5EF4-FFF2-40B4-BE49-F238E27FC236}">
                <a16:creationId xmlns:a16="http://schemas.microsoft.com/office/drawing/2014/main" id="{E1C8D19B-FC9F-1645-9D86-5320F964E348}"/>
              </a:ext>
            </a:extLst>
          </p:cNvPr>
          <p:cNvSpPr txBox="1"/>
          <p:nvPr/>
        </p:nvSpPr>
        <p:spPr>
          <a:xfrm>
            <a:off x="949294" y="741288"/>
            <a:ext cx="2498725" cy="461665"/>
          </a:xfrm>
          <a:prstGeom prst="rect">
            <a:avLst/>
          </a:prstGeom>
          <a:noFill/>
        </p:spPr>
        <p:txBody>
          <a:bodyPr wrap="square" lIns="91440" tIns="45720" rIns="91440" bIns="45720" rtlCol="0" anchor="t">
            <a:spAutoFit/>
          </a:bodyPr>
          <a:lstStyle/>
          <a:p>
            <a:r>
              <a:rPr lang="nl-BE" sz="2400" b="1">
                <a:solidFill>
                  <a:schemeClr val="accent1"/>
                </a:solidFill>
              </a:rPr>
              <a:t>Fase 2: </a:t>
            </a:r>
            <a:r>
              <a:rPr lang="nl-BE" sz="2400" b="1" err="1">
                <a:solidFill>
                  <a:schemeClr val="accent1"/>
                </a:solidFill>
              </a:rPr>
              <a:t>Create</a:t>
            </a:r>
            <a:r>
              <a:rPr lang="nl-BE" sz="2400" b="1">
                <a:solidFill>
                  <a:schemeClr val="accent1"/>
                </a:solidFill>
              </a:rPr>
              <a:t> </a:t>
            </a:r>
          </a:p>
        </p:txBody>
      </p:sp>
      <p:sp>
        <p:nvSpPr>
          <p:cNvPr id="7" name="Tekstvak 6">
            <a:extLst>
              <a:ext uri="{FF2B5EF4-FFF2-40B4-BE49-F238E27FC236}">
                <a16:creationId xmlns:a16="http://schemas.microsoft.com/office/drawing/2014/main" id="{8FAF55EE-5708-503D-177F-58E97859DBAF}"/>
              </a:ext>
            </a:extLst>
          </p:cNvPr>
          <p:cNvSpPr txBox="1"/>
          <p:nvPr/>
        </p:nvSpPr>
        <p:spPr>
          <a:xfrm>
            <a:off x="1054709" y="1957267"/>
            <a:ext cx="5588000" cy="3693319"/>
          </a:xfrm>
          <a:prstGeom prst="rect">
            <a:avLst/>
          </a:prstGeom>
          <a:noFill/>
        </p:spPr>
        <p:txBody>
          <a:bodyPr wrap="square" lIns="91440" tIns="45720" rIns="91440" bIns="45720" rtlCol="0" anchor="t">
            <a:spAutoFit/>
          </a:bodyPr>
          <a:lstStyle/>
          <a:p>
            <a:pPr marL="285750" indent="-285750">
              <a:buFont typeface="Arial,Sans-Serif"/>
              <a:buChar char="•"/>
            </a:pPr>
            <a:r>
              <a:rPr lang="nl-BE"/>
              <a:t>In de volgende slides bekijken we elke fiche.</a:t>
            </a:r>
            <a:endParaRPr lang="nl-NL">
              <a:cs typeface="Calibri"/>
            </a:endParaRPr>
          </a:p>
          <a:p>
            <a:endParaRPr lang="nl-BE">
              <a:cs typeface="Calibri" panose="020F0502020204030204"/>
            </a:endParaRPr>
          </a:p>
          <a:p>
            <a:pPr marL="285750" indent="-285750">
              <a:buFont typeface="Arial,Sans-Serif"/>
              <a:buChar char="•"/>
            </a:pPr>
            <a:r>
              <a:rPr lang="nl-BE">
                <a:cs typeface="Calibri" panose="020F0502020204030204"/>
              </a:rPr>
              <a:t>Probeer de volgende vragen per fiche samen te beantwoorden. Je vindt deze vragen ook terug op elke slide.</a:t>
            </a:r>
          </a:p>
          <a:p>
            <a:pPr marL="742950" lvl="1" indent="-285750">
              <a:buFont typeface="Courier New"/>
              <a:buChar char="o"/>
            </a:pPr>
            <a:r>
              <a:rPr lang="nl-BE">
                <a:cs typeface="Calibri" panose="020F0502020204030204"/>
              </a:rPr>
              <a:t>Welke informele leeractiviteiten zouden door deze inrichting kunnen plaatsvinden?</a:t>
            </a:r>
          </a:p>
          <a:p>
            <a:pPr marL="742950" lvl="1" indent="-285750">
              <a:buFont typeface="Courier New"/>
              <a:buChar char="o"/>
            </a:pPr>
            <a:r>
              <a:rPr lang="nl-BE">
                <a:cs typeface="Calibri" panose="020F0502020204030204"/>
              </a:rPr>
              <a:t>Hebben jullie nood aan deze vorm?</a:t>
            </a:r>
          </a:p>
          <a:p>
            <a:pPr marL="742950" lvl="1" indent="-285750">
              <a:buFont typeface="Courier New"/>
              <a:buChar char="o"/>
            </a:pPr>
            <a:r>
              <a:rPr lang="nl-BE">
                <a:cs typeface="Calibri" panose="020F0502020204030204"/>
              </a:rPr>
              <a:t>Waar zou deze vorm passen binnen jullie school?</a:t>
            </a:r>
          </a:p>
          <a:p>
            <a:pPr marL="742950" lvl="1" indent="-285750">
              <a:buFont typeface="Courier New"/>
              <a:buChar char="o"/>
            </a:pPr>
            <a:r>
              <a:rPr lang="nl-BE">
                <a:cs typeface="Calibri" panose="020F0502020204030204"/>
              </a:rPr>
              <a:t>Hoe zou dat op een snelle en kosteloze manier kunnen?</a:t>
            </a:r>
          </a:p>
          <a:p>
            <a:endParaRPr lang="nl-BE">
              <a:cs typeface="Calibri" panose="020F0502020204030204"/>
            </a:endParaRPr>
          </a:p>
          <a:p>
            <a:pPr marL="285750" indent="-285750">
              <a:buFont typeface="Arial"/>
              <a:buChar char="•"/>
            </a:pPr>
            <a:endParaRPr lang="nl-BE">
              <a:cs typeface="Calibri" panose="020F0502020204030204"/>
            </a:endParaRPr>
          </a:p>
        </p:txBody>
      </p:sp>
    </p:spTree>
    <p:extLst>
      <p:ext uri="{BB962C8B-B14F-4D97-AF65-F5344CB8AC3E}">
        <p14:creationId xmlns:p14="http://schemas.microsoft.com/office/powerpoint/2010/main" val="177140996"/>
      </p:ext>
    </p:extLst>
  </p:cSld>
  <p:clrMapOvr>
    <a:masterClrMapping/>
  </p:clrMapOvr>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e832426-6819-49af-b751-404cdfce1567" xsi:nil="true"/>
    <lcf76f155ced4ddcb4097134ff3c332f xmlns="f3352ec9-67fe-49a4-acef-f3819ff2360c">
      <Terms xmlns="http://schemas.microsoft.com/office/infopath/2007/PartnerControls"/>
    </lcf76f155ced4ddcb4097134ff3c332f>
    <PublishingExpirationDate xmlns="http://schemas.microsoft.com/sharepoint/v3" xsi:nil="true"/>
    <PublishingStartDate xmlns="http://schemas.microsoft.com/sharepoint/v3" xsi:nil="true"/>
    <_dlc_DocId xmlns="1e832426-6819-49af-b751-404cdfce1567">RRHEPVRWUYA2-1255093328-46566</_dlc_DocId>
    <_dlc_DocIdUrl xmlns="1e832426-6819-49af-b751-404cdfce1567">
      <Url>https://acvcsc.sharepoint.com/sites/44COVBasis/_layouts/15/DocIdRedir.aspx?ID=RRHEPVRWUYA2-1255093328-46566</Url>
      <Description>RRHEPVRWUYA2-1255093328-46566</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6D04E14785A3842ACD90348A0C82511" ma:contentTypeVersion="21" ma:contentTypeDescription="Een nieuw document maken." ma:contentTypeScope="" ma:versionID="fa35f3fe32777b22da60b57ef60c1fa5">
  <xsd:schema xmlns:xsd="http://www.w3.org/2001/XMLSchema" xmlns:xs="http://www.w3.org/2001/XMLSchema" xmlns:p="http://schemas.microsoft.com/office/2006/metadata/properties" xmlns:ns1="http://schemas.microsoft.com/sharepoint/v3" xmlns:ns2="1e832426-6819-49af-b751-404cdfce1567" xmlns:ns3="f3352ec9-67fe-49a4-acef-f3819ff2360c" targetNamespace="http://schemas.microsoft.com/office/2006/metadata/properties" ma:root="true" ma:fieldsID="5988a06b1149092da7cbbe0d52fde293" ns1:_="" ns2:_="" ns3:_="">
    <xsd:import namespace="http://schemas.microsoft.com/sharepoint/v3"/>
    <xsd:import namespace="1e832426-6819-49af-b751-404cdfce1567"/>
    <xsd:import namespace="f3352ec9-67fe-49a4-acef-f3819ff2360c"/>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ServiceAutoKeyPoints" minOccurs="0"/>
                <xsd:element ref="ns3:MediaServiceKeyPoints" minOccurs="0"/>
                <xsd:element ref="ns3:MediaLengthInSeconds" minOccurs="0"/>
                <xsd:element ref="ns2:TaxCatchAll"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12"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832426-6819-49af-b751-404cdfce1567"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TaxCatchAll" ma:index="24" nillable="true" ma:displayName="Taxonomy Catch All Column" ma:hidden="true" ma:list="{1460313b-7a5c-474e-bd97-08207b67d501}" ma:internalName="TaxCatchAll" ma:showField="CatchAllData" ma:web="b1d83cbc-cb34-4741-b76d-f256b5a175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3352ec9-67fe-49a4-acef-f3819ff2360c"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Afbeeldingtags" ma:readOnly="false" ma:fieldId="{5cf76f15-5ced-4ddc-b409-7134ff3c332f}" ma:taxonomyMulti="true" ma:sspId="4a2598b1-08ab-4950-8754-92b55e3dff8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A14947-5287-4330-B5C5-47D68E865D73}">
  <ds:schemaRefs>
    <ds:schemaRef ds:uri="81e2d118-a318-427e-ac2f-a16996045d93"/>
    <ds:schemaRef ds:uri="96717689-893c-4b54-8b42-35589c9491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e832426-6819-49af-b751-404cdfce1567"/>
    <ds:schemaRef ds:uri="f3352ec9-67fe-49a4-acef-f3819ff2360c"/>
    <ds:schemaRef ds:uri="http://schemas.microsoft.com/sharepoint/v3"/>
  </ds:schemaRefs>
</ds:datastoreItem>
</file>

<file path=customXml/itemProps2.xml><?xml version="1.0" encoding="utf-8"?>
<ds:datastoreItem xmlns:ds="http://schemas.openxmlformats.org/officeDocument/2006/customXml" ds:itemID="{C3A76535-10C3-40C9-8DFA-D293969A9684}">
  <ds:schemaRefs>
    <ds:schemaRef ds:uri="http://schemas.microsoft.com/sharepoint/events"/>
  </ds:schemaRefs>
</ds:datastoreItem>
</file>

<file path=customXml/itemProps3.xml><?xml version="1.0" encoding="utf-8"?>
<ds:datastoreItem xmlns:ds="http://schemas.openxmlformats.org/officeDocument/2006/customXml" ds:itemID="{97B9D268-AAC9-4C7B-ABCF-8D3F3C8E66FD}">
  <ds:schemaRefs>
    <ds:schemaRef ds:uri="http://schemas.microsoft.com/sharepoint/v3/contenttype/forms"/>
  </ds:schemaRefs>
</ds:datastoreItem>
</file>

<file path=customXml/itemProps4.xml><?xml version="1.0" encoding="utf-8"?>
<ds:datastoreItem xmlns:ds="http://schemas.openxmlformats.org/officeDocument/2006/customXml" ds:itemID="{DC2F7169-DEB7-48A7-AE53-1554499B5130}"/>
</file>

<file path=docProps/app.xml><?xml version="1.0" encoding="utf-8"?>
<Properties xmlns="http://schemas.openxmlformats.org/officeDocument/2006/extended-properties" xmlns:vt="http://schemas.openxmlformats.org/officeDocument/2006/docPropsVTypes">
  <Template>Retrospect</Template>
  <TotalTime>0</TotalTime>
  <Words>606</Words>
  <Application>Microsoft Office PowerPoint</Application>
  <PresentationFormat>Breedbeeld</PresentationFormat>
  <Paragraphs>133</Paragraphs>
  <Slides>18</Slides>
  <Notes>1</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18</vt:i4>
      </vt:variant>
    </vt:vector>
  </HeadingPairs>
  <TitlesOfParts>
    <vt:vector size="27" baseType="lpstr">
      <vt:lpstr>Amatic SC</vt:lpstr>
      <vt:lpstr>Aptos Black</vt:lpstr>
      <vt:lpstr>Arial</vt:lpstr>
      <vt:lpstr>Arial Black</vt:lpstr>
      <vt:lpstr>Arial,Sans-Serif</vt:lpstr>
      <vt:lpstr>Calibri</vt:lpstr>
      <vt:lpstr>Calibri Light</vt:lpstr>
      <vt:lpstr>Courier New</vt:lpstr>
      <vt:lpstr>Terugblik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Greet Van Everbroeck</dc:creator>
  <cp:lastModifiedBy>Sandy Demandt</cp:lastModifiedBy>
  <cp:revision>85</cp:revision>
  <cp:lastPrinted>2024-02-18T10:40:59Z</cp:lastPrinted>
  <dcterms:created xsi:type="dcterms:W3CDTF">2024-01-19T13:27:22Z</dcterms:created>
  <dcterms:modified xsi:type="dcterms:W3CDTF">2024-07-08T10:22:02Z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0x01010026D04E14785A3842ACD90348A0C82511</vt:lpwstr>
  </property>
  <property fmtid="{D5CDD505-2E9C-101B-9397-08002B2CF9AE}" pid="3" name="MediaServiceImageTags">
    <vt:lpwstr/>
  </property>
  <property fmtid="{D5CDD505-2E9C-101B-9397-08002B2CF9AE}" pid="4" name="_dlc_DocIdItemGuid">
    <vt:lpwstr>0fb5b6fb-1709-446c-9212-8ce2b0623be7</vt:lpwstr>
  </property>
</Properties>
</file>